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7" r:id="rId2"/>
    <p:sldId id="378" r:id="rId3"/>
    <p:sldId id="447" r:id="rId4"/>
    <p:sldId id="445" r:id="rId5"/>
    <p:sldId id="446" r:id="rId6"/>
    <p:sldId id="448" r:id="rId7"/>
    <p:sldId id="449" r:id="rId8"/>
    <p:sldId id="450" r:id="rId9"/>
    <p:sldId id="411" r:id="rId10"/>
    <p:sldId id="409" r:id="rId11"/>
    <p:sldId id="454" r:id="rId12"/>
    <p:sldId id="441" r:id="rId13"/>
    <p:sldId id="455" r:id="rId14"/>
    <p:sldId id="426" r:id="rId15"/>
    <p:sldId id="427" r:id="rId16"/>
    <p:sldId id="451" r:id="rId17"/>
    <p:sldId id="452" r:id="rId18"/>
    <p:sldId id="438" r:id="rId19"/>
    <p:sldId id="453" r:id="rId20"/>
    <p:sldId id="431" r:id="rId21"/>
    <p:sldId id="430" r:id="rId22"/>
    <p:sldId id="437" r:id="rId23"/>
    <p:sldId id="406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29262005-CD41-4474-8244-5C3D868377AB}">
          <p14:sldIdLst>
            <p14:sldId id="257"/>
            <p14:sldId id="378"/>
            <p14:sldId id="447"/>
            <p14:sldId id="445"/>
            <p14:sldId id="446"/>
            <p14:sldId id="448"/>
            <p14:sldId id="449"/>
            <p14:sldId id="450"/>
            <p14:sldId id="411"/>
            <p14:sldId id="409"/>
            <p14:sldId id="454"/>
            <p14:sldId id="441"/>
            <p14:sldId id="455"/>
            <p14:sldId id="426"/>
            <p14:sldId id="427"/>
            <p14:sldId id="451"/>
            <p14:sldId id="452"/>
            <p14:sldId id="438"/>
            <p14:sldId id="453"/>
            <p14:sldId id="431"/>
            <p14:sldId id="430"/>
            <p14:sldId id="437"/>
            <p14:sldId id="4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0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019" userDrawn="1">
          <p15:clr>
            <a:srgbClr val="A4A3A4"/>
          </p15:clr>
        </p15:guide>
        <p15:guide id="4" pos="7296" userDrawn="1">
          <p15:clr>
            <a:srgbClr val="A4A3A4"/>
          </p15:clr>
        </p15:guide>
        <p15:guide id="5" orient="horz" pos="670" userDrawn="1">
          <p15:clr>
            <a:srgbClr val="A4A3A4"/>
          </p15:clr>
        </p15:guide>
        <p15:guide id="6" orient="horz" pos="3296" userDrawn="1">
          <p15:clr>
            <a:srgbClr val="A4A3A4"/>
          </p15:clr>
        </p15:guide>
        <p15:guide id="7" orient="horz" pos="4026" userDrawn="1">
          <p15:clr>
            <a:srgbClr val="A4A3A4"/>
          </p15:clr>
        </p15:guide>
        <p15:guide id="8" orient="horz" pos="38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邱 豪" initials="邱" lastIdx="2" clrIdx="0"/>
  <p:cmAuthor id="2" name="asd qwe" initials="aq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77DE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16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176" y="216"/>
      </p:cViewPr>
      <p:guideLst>
        <p:guide orient="horz" pos="2304"/>
        <p:guide pos="3840"/>
        <p:guide pos="3019"/>
        <p:guide pos="7296"/>
        <p:guide orient="horz" pos="670"/>
        <p:guide orient="horz" pos="3296"/>
        <p:guide orient="horz" pos="4026"/>
        <p:guide orient="horz" pos="383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7E4B91-4E85-47AA-BDE2-66536373DB2B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09861-6FC9-4A49-A93B-AF9E71B1BE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09861-6FC9-4A49-A93B-AF9E71B1BE86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76619-54B5-35BF-3F8C-D44FBB505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0FD627C-849A-BDC6-4E5E-51F2E07813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4DA33CC-3A69-237E-6F9A-4047A53507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9E076EC-C4DB-D0FF-4772-E31E189FEF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09861-6FC9-4A49-A93B-AF9E71B1BE8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546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0E90C0-5D40-ABAD-2E24-E5E9B7C66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A2A4E8D-CFF0-D90B-7933-D6D4FAB3C1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664CA15-395A-7C68-2448-E8AC4706E5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A42BAA-CE22-6508-E8DC-7EA4EE09F5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09861-6FC9-4A49-A93B-AF9E71B1BE8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743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09861-6FC9-4A49-A93B-AF9E71B1BE86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09861-6FC9-4A49-A93B-AF9E71B1BE86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09861-6FC9-4A49-A93B-AF9E71B1BE86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6D09861-6FC9-4A49-A93B-AF9E71B1BE8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tags" Target="../tags/tag25.xml"/><Relationship Id="rId18" Type="http://schemas.openxmlformats.org/officeDocument/2006/relationships/slideMaster" Target="../slideMasters/slideMaster1.xml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12" Type="http://schemas.openxmlformats.org/officeDocument/2006/relationships/tags" Target="../tags/tag24.xml"/><Relationship Id="rId17" Type="http://schemas.openxmlformats.org/officeDocument/2006/relationships/tags" Target="../tags/tag29.xml"/><Relationship Id="rId2" Type="http://schemas.openxmlformats.org/officeDocument/2006/relationships/tags" Target="../tags/tag14.xml"/><Relationship Id="rId16" Type="http://schemas.openxmlformats.org/officeDocument/2006/relationships/tags" Target="../tags/tag28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5" Type="http://schemas.openxmlformats.org/officeDocument/2006/relationships/tags" Target="../tags/tag17.xml"/><Relationship Id="rId15" Type="http://schemas.openxmlformats.org/officeDocument/2006/relationships/tags" Target="../tags/tag27.xml"/><Relationship Id="rId10" Type="http://schemas.openxmlformats.org/officeDocument/2006/relationships/tags" Target="../tags/tag22.xml"/><Relationship Id="rId4" Type="http://schemas.openxmlformats.org/officeDocument/2006/relationships/tags" Target="../tags/tag16.xml"/><Relationship Id="rId9" Type="http://schemas.openxmlformats.org/officeDocument/2006/relationships/tags" Target="../tags/tag21.xml"/><Relationship Id="rId14" Type="http://schemas.openxmlformats.org/officeDocument/2006/relationships/tags" Target="../tags/tag26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tags" Target="../tags/tag37.xml"/><Relationship Id="rId3" Type="http://schemas.openxmlformats.org/officeDocument/2006/relationships/tags" Target="../tags/tag32.xml"/><Relationship Id="rId7" Type="http://schemas.openxmlformats.org/officeDocument/2006/relationships/tags" Target="../tags/tag36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9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tags" Target="../tags/tag45.xml"/><Relationship Id="rId3" Type="http://schemas.openxmlformats.org/officeDocument/2006/relationships/tags" Target="../tags/tag40.xml"/><Relationship Id="rId7" Type="http://schemas.openxmlformats.org/officeDocument/2006/relationships/tags" Target="../tags/tag44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tags" Target="../tags/tag43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42.xml"/><Relationship Id="rId10" Type="http://schemas.openxmlformats.org/officeDocument/2006/relationships/tags" Target="../tags/tag47.xml"/><Relationship Id="rId4" Type="http://schemas.openxmlformats.org/officeDocument/2006/relationships/tags" Target="../tags/tag41.xml"/><Relationship Id="rId9" Type="http://schemas.openxmlformats.org/officeDocument/2006/relationships/tags" Target="../tags/tag46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55.xml"/><Relationship Id="rId13" Type="http://schemas.openxmlformats.org/officeDocument/2006/relationships/tags" Target="../tags/tag60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12" Type="http://schemas.openxmlformats.org/officeDocument/2006/relationships/tags" Target="../tags/tag59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11" Type="http://schemas.openxmlformats.org/officeDocument/2006/relationships/tags" Target="../tags/tag58.xml"/><Relationship Id="rId5" Type="http://schemas.openxmlformats.org/officeDocument/2006/relationships/tags" Target="../tags/tag52.xml"/><Relationship Id="rId10" Type="http://schemas.openxmlformats.org/officeDocument/2006/relationships/tags" Target="../tags/tag57.xml"/><Relationship Id="rId4" Type="http://schemas.openxmlformats.org/officeDocument/2006/relationships/tags" Target="../tags/tag51.xml"/><Relationship Id="rId9" Type="http://schemas.openxmlformats.org/officeDocument/2006/relationships/tags" Target="../tags/tag56.xml"/><Relationship Id="rId14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68.xml"/><Relationship Id="rId13" Type="http://schemas.openxmlformats.org/officeDocument/2006/relationships/tags" Target="../tags/tag73.xml"/><Relationship Id="rId3" Type="http://schemas.openxmlformats.org/officeDocument/2006/relationships/tags" Target="../tags/tag63.xml"/><Relationship Id="rId7" Type="http://schemas.openxmlformats.org/officeDocument/2006/relationships/tags" Target="../tags/tag67.xml"/><Relationship Id="rId12" Type="http://schemas.openxmlformats.org/officeDocument/2006/relationships/tags" Target="../tags/tag72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tags" Target="../tags/tag66.xml"/><Relationship Id="rId11" Type="http://schemas.openxmlformats.org/officeDocument/2006/relationships/tags" Target="../tags/tag71.xml"/><Relationship Id="rId5" Type="http://schemas.openxmlformats.org/officeDocument/2006/relationships/tags" Target="../tags/tag65.xml"/><Relationship Id="rId10" Type="http://schemas.openxmlformats.org/officeDocument/2006/relationships/tags" Target="../tags/tag70.xml"/><Relationship Id="rId4" Type="http://schemas.openxmlformats.org/officeDocument/2006/relationships/tags" Target="../tags/tag64.xml"/><Relationship Id="rId9" Type="http://schemas.openxmlformats.org/officeDocument/2006/relationships/tags" Target="../tags/tag69.xml"/><Relationship Id="rId14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13" Type="http://schemas.openxmlformats.org/officeDocument/2006/relationships/tags" Target="../tags/tag86.xml"/><Relationship Id="rId3" Type="http://schemas.openxmlformats.org/officeDocument/2006/relationships/tags" Target="../tags/tag76.xml"/><Relationship Id="rId7" Type="http://schemas.openxmlformats.org/officeDocument/2006/relationships/tags" Target="../tags/tag80.xml"/><Relationship Id="rId12" Type="http://schemas.openxmlformats.org/officeDocument/2006/relationships/tags" Target="../tags/tag85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11" Type="http://schemas.openxmlformats.org/officeDocument/2006/relationships/tags" Target="../tags/tag84.xml"/><Relationship Id="rId5" Type="http://schemas.openxmlformats.org/officeDocument/2006/relationships/tags" Target="../tags/tag78.xml"/><Relationship Id="rId10" Type="http://schemas.openxmlformats.org/officeDocument/2006/relationships/tags" Target="../tags/tag83.xml"/><Relationship Id="rId4" Type="http://schemas.openxmlformats.org/officeDocument/2006/relationships/tags" Target="../tags/tag77.xml"/><Relationship Id="rId9" Type="http://schemas.openxmlformats.org/officeDocument/2006/relationships/tags" Target="../tags/tag82.xml"/><Relationship Id="rId14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tags" Target="../tags/tag94.xml"/><Relationship Id="rId13" Type="http://schemas.openxmlformats.org/officeDocument/2006/relationships/tags" Target="../tags/tag99.xml"/><Relationship Id="rId3" Type="http://schemas.openxmlformats.org/officeDocument/2006/relationships/tags" Target="../tags/tag89.xml"/><Relationship Id="rId7" Type="http://schemas.openxmlformats.org/officeDocument/2006/relationships/tags" Target="../tags/tag93.xml"/><Relationship Id="rId12" Type="http://schemas.openxmlformats.org/officeDocument/2006/relationships/tags" Target="../tags/tag98.xml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6" Type="http://schemas.openxmlformats.org/officeDocument/2006/relationships/tags" Target="../tags/tag92.xml"/><Relationship Id="rId11" Type="http://schemas.openxmlformats.org/officeDocument/2006/relationships/tags" Target="../tags/tag97.xml"/><Relationship Id="rId5" Type="http://schemas.openxmlformats.org/officeDocument/2006/relationships/tags" Target="../tags/tag91.xml"/><Relationship Id="rId15" Type="http://schemas.openxmlformats.org/officeDocument/2006/relationships/slideMaster" Target="../slideMasters/slideMaster1.xml"/><Relationship Id="rId10" Type="http://schemas.openxmlformats.org/officeDocument/2006/relationships/tags" Target="../tags/tag96.xml"/><Relationship Id="rId4" Type="http://schemas.openxmlformats.org/officeDocument/2006/relationships/tags" Target="../tags/tag90.xml"/><Relationship Id="rId9" Type="http://schemas.openxmlformats.org/officeDocument/2006/relationships/tags" Target="../tags/tag95.xml"/><Relationship Id="rId14" Type="http://schemas.openxmlformats.org/officeDocument/2006/relationships/tags" Target="../tags/tag100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108.xml"/><Relationship Id="rId3" Type="http://schemas.openxmlformats.org/officeDocument/2006/relationships/tags" Target="../tags/tag103.xml"/><Relationship Id="rId7" Type="http://schemas.openxmlformats.org/officeDocument/2006/relationships/tags" Target="../tags/tag107.xml"/><Relationship Id="rId2" Type="http://schemas.openxmlformats.org/officeDocument/2006/relationships/tags" Target="../tags/tag102.xml"/><Relationship Id="rId1" Type="http://schemas.openxmlformats.org/officeDocument/2006/relationships/tags" Target="../tags/tag101.xml"/><Relationship Id="rId6" Type="http://schemas.openxmlformats.org/officeDocument/2006/relationships/tags" Target="../tags/tag106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05.xml"/><Relationship Id="rId10" Type="http://schemas.openxmlformats.org/officeDocument/2006/relationships/tags" Target="../tags/tag110.xml"/><Relationship Id="rId4" Type="http://schemas.openxmlformats.org/officeDocument/2006/relationships/tags" Target="../tags/tag104.xml"/><Relationship Id="rId9" Type="http://schemas.openxmlformats.org/officeDocument/2006/relationships/tags" Target="../tags/tag109.xml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tags" Target="../tags/tag118.xml"/><Relationship Id="rId3" Type="http://schemas.openxmlformats.org/officeDocument/2006/relationships/tags" Target="../tags/tag113.xml"/><Relationship Id="rId7" Type="http://schemas.openxmlformats.org/officeDocument/2006/relationships/tags" Target="../tags/tag117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tags" Target="../tags/tag116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15.xml"/><Relationship Id="rId10" Type="http://schemas.openxmlformats.org/officeDocument/2006/relationships/tags" Target="../tags/tag120.xml"/><Relationship Id="rId4" Type="http://schemas.openxmlformats.org/officeDocument/2006/relationships/tags" Target="../tags/tag114.xml"/><Relationship Id="rId9" Type="http://schemas.openxmlformats.org/officeDocument/2006/relationships/tags" Target="../tags/tag119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905574"/>
            <a:ext cx="12192000" cy="3696915"/>
          </a:xfrm>
          <a:prstGeom prst="rect">
            <a:avLst/>
          </a:prstGeom>
          <a:solidFill>
            <a:srgbClr val="1D297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图片占位符 56"/>
          <p:cNvSpPr>
            <a:spLocks noGrp="1"/>
          </p:cNvSpPr>
          <p:nvPr>
            <p:ph type="pic" sz="quarter" idx="11"/>
          </p:nvPr>
        </p:nvSpPr>
        <p:spPr>
          <a:xfrm>
            <a:off x="6659536" y="1905000"/>
            <a:ext cx="5546978" cy="3696912"/>
          </a:xfrm>
          <a:custGeom>
            <a:avLst/>
            <a:gdLst>
              <a:gd name="connsiteX0" fmla="*/ 1608076 w 5532465"/>
              <a:gd name="connsiteY0" fmla="*/ 0 h 3697288"/>
              <a:gd name="connsiteX1" fmla="*/ 5532465 w 5532465"/>
              <a:gd name="connsiteY1" fmla="*/ 0 h 3697288"/>
              <a:gd name="connsiteX2" fmla="*/ 5532465 w 5532465"/>
              <a:gd name="connsiteY2" fmla="*/ 3697288 h 3697288"/>
              <a:gd name="connsiteX3" fmla="*/ 0 w 5532465"/>
              <a:gd name="connsiteY3" fmla="*/ 3697288 h 369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2465" h="3697288">
                <a:moveTo>
                  <a:pt x="1608076" y="0"/>
                </a:moveTo>
                <a:lnTo>
                  <a:pt x="5532465" y="0"/>
                </a:lnTo>
                <a:lnTo>
                  <a:pt x="5532465" y="3697288"/>
                </a:lnTo>
                <a:lnTo>
                  <a:pt x="0" y="369728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9738" y="2423975"/>
            <a:ext cx="6847664" cy="1880879"/>
          </a:xfrm>
        </p:spPr>
        <p:txBody>
          <a:bodyPr lIns="0" tIns="0" anchor="b"/>
          <a:lstStyle>
            <a:lvl1pPr>
              <a:lnSpc>
                <a:spcPct val="10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1014" y="4734601"/>
            <a:ext cx="2357957" cy="354148"/>
          </a:xfrm>
        </p:spPr>
        <p:txBody>
          <a:bodyPr l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答辩人：</a:t>
            </a:r>
            <a:r>
              <a:rPr lang="en-US" altLang="zh-CN" dirty="0"/>
              <a:t>XXXX </a:t>
            </a:r>
            <a:endParaRPr lang="zh-CN" altLang="en-US" dirty="0"/>
          </a:p>
        </p:txBody>
      </p:sp>
      <p:cxnSp>
        <p:nvCxnSpPr>
          <p:cNvPr id="51" name="直接连接符 50"/>
          <p:cNvCxnSpPr/>
          <p:nvPr userDrawn="1"/>
        </p:nvCxnSpPr>
        <p:spPr>
          <a:xfrm>
            <a:off x="660400" y="4342278"/>
            <a:ext cx="6100164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 userDrawn="1"/>
        </p:nvSpPr>
        <p:spPr>
          <a:xfrm>
            <a:off x="660400" y="6279802"/>
            <a:ext cx="5976576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pc="300">
                <a:solidFill>
                  <a:schemeClr val="bg1">
                    <a:lumMod val="65000"/>
                  </a:schemeClr>
                </a:solidFill>
              </a:rPr>
              <a:t>含弘光大  继往开来 </a:t>
            </a:r>
            <a:r>
              <a:rPr lang="en-US" altLang="zh-CN" spc="300">
                <a:solidFill>
                  <a:schemeClr val="bg1">
                    <a:lumMod val="65000"/>
                  </a:schemeClr>
                </a:solidFill>
              </a:rPr>
              <a:t>| www.swu.edu.cn</a:t>
            </a:r>
            <a:endParaRPr lang="zh-CN" altLang="en-US" spc="3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6" name="文本占位符 2"/>
          <p:cNvSpPr>
            <a:spLocks noGrp="1"/>
          </p:cNvSpPr>
          <p:nvPr>
            <p:ph type="body" idx="10" hasCustomPrompt="1"/>
          </p:nvPr>
        </p:nvSpPr>
        <p:spPr>
          <a:xfrm>
            <a:off x="3498557" y="4734601"/>
            <a:ext cx="3700529" cy="354148"/>
          </a:xfrm>
        </p:spPr>
        <p:txBody>
          <a:bodyPr l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指导老师：</a:t>
            </a:r>
            <a:r>
              <a:rPr lang="en-US" altLang="zh-CN" dirty="0"/>
              <a:t>XXXX 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92575"/>
            <a:ext cx="4254005" cy="17942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86951" y="3135408"/>
            <a:ext cx="4054117" cy="1325563"/>
          </a:xfrm>
        </p:spPr>
        <p:txBody>
          <a:bodyPr/>
          <a:lstStyle>
            <a:lvl1pPr>
              <a:lnSpc>
                <a:spcPct val="100000"/>
              </a:lnSpc>
              <a:defRPr lang="zh-CN" altLang="en-US" sz="72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r>
              <a:rPr lang="zh-CN" altLang="en-US" dirty="0"/>
              <a:t>章节标题</a:t>
            </a:r>
          </a:p>
        </p:txBody>
      </p:sp>
      <p:sp>
        <p:nvSpPr>
          <p:cNvPr id="6" name="文本框 5"/>
          <p:cNvSpPr txBox="1"/>
          <p:nvPr userDrawn="1"/>
        </p:nvSpPr>
        <p:spPr>
          <a:xfrm>
            <a:off x="1267731" y="1462032"/>
            <a:ext cx="255390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600" b="1">
                <a:gradFill>
                  <a:gsLst>
                    <a:gs pos="0">
                      <a:srgbClr val="878787"/>
                    </a:gs>
                    <a:gs pos="84000">
                      <a:srgbClr val="BBBBBB">
                        <a:alpha val="0"/>
                      </a:srgbClr>
                    </a:gs>
                    <a:gs pos="100000">
                      <a:srgbClr val="CECECE">
                        <a:alpha val="30000"/>
                      </a:srgbClr>
                    </a:gs>
                  </a:gsLst>
                  <a:lin ang="5400000" scaled="1"/>
                </a:gradFill>
              </a:rPr>
              <a:t>04</a:t>
            </a:r>
            <a:endParaRPr lang="zh-CN" altLang="en-US" sz="16600" b="1">
              <a:gradFill>
                <a:gsLst>
                  <a:gs pos="0">
                    <a:srgbClr val="878787"/>
                  </a:gs>
                  <a:gs pos="84000">
                    <a:srgbClr val="BBBBBB">
                      <a:alpha val="0"/>
                    </a:srgbClr>
                  </a:gs>
                  <a:gs pos="100000">
                    <a:srgbClr val="CECECE">
                      <a:alpha val="30000"/>
                    </a:srgbClr>
                  </a:gs>
                </a:gsLst>
                <a:lin ang="5400000" scaled="1"/>
              </a:gradFill>
            </a:endParaRPr>
          </a:p>
        </p:txBody>
      </p:sp>
      <p:pic>
        <p:nvPicPr>
          <p:cNvPr id="49" name="图片 48"/>
          <p:cNvPicPr>
            <a:picLocks noChangeAspect="1"/>
          </p:cNvPicPr>
          <p:nvPr userDrawn="1"/>
        </p:nvPicPr>
        <p:blipFill>
          <a:blip r:embed="rId2">
            <a:alphaModFix amt="50000"/>
            <a:lum bright="70000" contrast="-70000"/>
          </a:blip>
          <a:stretch>
            <a:fillRect/>
          </a:stretch>
        </p:blipFill>
        <p:spPr>
          <a:xfrm>
            <a:off x="6612597" y="-389817"/>
            <a:ext cx="7741999" cy="7765039"/>
          </a:xfrm>
          <a:prstGeom prst="rect">
            <a:avLst/>
          </a:prstGeom>
        </p:spPr>
      </p:pic>
      <p:sp>
        <p:nvSpPr>
          <p:cNvPr id="53" name="文本占位符 52"/>
          <p:cNvSpPr>
            <a:spLocks noGrp="1"/>
          </p:cNvSpPr>
          <p:nvPr>
            <p:ph type="body" sz="quarter" idx="10" hasCustomPrompt="1"/>
          </p:nvPr>
        </p:nvSpPr>
        <p:spPr>
          <a:xfrm>
            <a:off x="1484881" y="4483270"/>
            <a:ext cx="4662764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54" name="文本框 53"/>
          <p:cNvSpPr txBox="1"/>
          <p:nvPr userDrawn="1"/>
        </p:nvSpPr>
        <p:spPr>
          <a:xfrm>
            <a:off x="660400" y="6279802"/>
            <a:ext cx="5976576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含弘光大  继往开来 </a:t>
            </a:r>
            <a:r>
              <a:rPr lang="en-US" altLang="zh-CN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| www.swu.edu.cn</a:t>
            </a:r>
            <a:endParaRPr lang="zh-CN" altLang="en-US" spc="30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46" y="310415"/>
            <a:ext cx="3101563" cy="13082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86951" y="3135408"/>
            <a:ext cx="4054117" cy="1325563"/>
          </a:xfrm>
        </p:spPr>
        <p:txBody>
          <a:bodyPr/>
          <a:lstStyle>
            <a:lvl1pPr>
              <a:lnSpc>
                <a:spcPct val="100000"/>
              </a:lnSpc>
              <a:defRPr lang="zh-CN" altLang="en-US" sz="72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r>
              <a:rPr lang="zh-CN" altLang="en-US" dirty="0"/>
              <a:t>章节标题</a:t>
            </a:r>
          </a:p>
        </p:txBody>
      </p:sp>
      <p:sp>
        <p:nvSpPr>
          <p:cNvPr id="6" name="文本框 5"/>
          <p:cNvSpPr txBox="1"/>
          <p:nvPr userDrawn="1"/>
        </p:nvSpPr>
        <p:spPr>
          <a:xfrm>
            <a:off x="1267731" y="1462032"/>
            <a:ext cx="255390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600" b="1">
                <a:gradFill>
                  <a:gsLst>
                    <a:gs pos="0">
                      <a:srgbClr val="878787"/>
                    </a:gs>
                    <a:gs pos="84000">
                      <a:srgbClr val="BBBBBB">
                        <a:alpha val="0"/>
                      </a:srgbClr>
                    </a:gs>
                    <a:gs pos="100000">
                      <a:srgbClr val="CECECE">
                        <a:alpha val="30000"/>
                      </a:srgbClr>
                    </a:gs>
                  </a:gsLst>
                  <a:lin ang="5400000" scaled="1"/>
                </a:gradFill>
              </a:rPr>
              <a:t>05</a:t>
            </a:r>
            <a:endParaRPr lang="zh-CN" altLang="en-US" sz="16600" b="1">
              <a:gradFill>
                <a:gsLst>
                  <a:gs pos="0">
                    <a:srgbClr val="878787"/>
                  </a:gs>
                  <a:gs pos="84000">
                    <a:srgbClr val="BBBBBB">
                      <a:alpha val="0"/>
                    </a:srgbClr>
                  </a:gs>
                  <a:gs pos="100000">
                    <a:srgbClr val="CECECE">
                      <a:alpha val="30000"/>
                    </a:srgbClr>
                  </a:gs>
                </a:gsLst>
                <a:lin ang="5400000" scaled="1"/>
              </a:gradFill>
            </a:endParaRPr>
          </a:p>
        </p:txBody>
      </p:sp>
      <p:pic>
        <p:nvPicPr>
          <p:cNvPr id="49" name="图片 48"/>
          <p:cNvPicPr>
            <a:picLocks noChangeAspect="1"/>
          </p:cNvPicPr>
          <p:nvPr userDrawn="1"/>
        </p:nvPicPr>
        <p:blipFill>
          <a:blip r:embed="rId2">
            <a:alphaModFix amt="50000"/>
            <a:lum bright="70000" contrast="-70000"/>
          </a:blip>
          <a:stretch>
            <a:fillRect/>
          </a:stretch>
        </p:blipFill>
        <p:spPr>
          <a:xfrm>
            <a:off x="6612597" y="-389817"/>
            <a:ext cx="7741999" cy="7765039"/>
          </a:xfrm>
          <a:prstGeom prst="rect">
            <a:avLst/>
          </a:prstGeom>
        </p:spPr>
      </p:pic>
      <p:sp>
        <p:nvSpPr>
          <p:cNvPr id="53" name="文本占位符 52"/>
          <p:cNvSpPr>
            <a:spLocks noGrp="1"/>
          </p:cNvSpPr>
          <p:nvPr>
            <p:ph type="body" sz="quarter" idx="10" hasCustomPrompt="1"/>
          </p:nvPr>
        </p:nvSpPr>
        <p:spPr>
          <a:xfrm>
            <a:off x="1484881" y="4483270"/>
            <a:ext cx="4662764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54" name="文本框 53"/>
          <p:cNvSpPr txBox="1"/>
          <p:nvPr userDrawn="1"/>
        </p:nvSpPr>
        <p:spPr>
          <a:xfrm>
            <a:off x="660400" y="6279802"/>
            <a:ext cx="5976576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含弘光大  继往开来 </a:t>
            </a:r>
            <a:r>
              <a:rPr lang="en-US" altLang="zh-CN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| www.swu.edu.cn</a:t>
            </a:r>
            <a:endParaRPr lang="zh-CN" altLang="en-US" spc="30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46" y="310415"/>
            <a:ext cx="3101563" cy="13082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86951" y="3135408"/>
            <a:ext cx="4054117" cy="1325563"/>
          </a:xfrm>
        </p:spPr>
        <p:txBody>
          <a:bodyPr/>
          <a:lstStyle>
            <a:lvl1pPr>
              <a:lnSpc>
                <a:spcPct val="100000"/>
              </a:lnSpc>
              <a:defRPr lang="zh-CN" altLang="en-US" sz="72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r>
              <a:rPr lang="zh-CN" altLang="en-US" dirty="0"/>
              <a:t>章节标题</a:t>
            </a:r>
          </a:p>
        </p:txBody>
      </p:sp>
      <p:sp>
        <p:nvSpPr>
          <p:cNvPr id="6" name="文本框 5"/>
          <p:cNvSpPr txBox="1"/>
          <p:nvPr userDrawn="1"/>
        </p:nvSpPr>
        <p:spPr>
          <a:xfrm>
            <a:off x="1267731" y="1462032"/>
            <a:ext cx="255390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600" b="1">
                <a:gradFill>
                  <a:gsLst>
                    <a:gs pos="0">
                      <a:srgbClr val="878787"/>
                    </a:gs>
                    <a:gs pos="84000">
                      <a:srgbClr val="BBBBBB">
                        <a:alpha val="0"/>
                      </a:srgbClr>
                    </a:gs>
                    <a:gs pos="100000">
                      <a:srgbClr val="CECECE">
                        <a:alpha val="30000"/>
                      </a:srgbClr>
                    </a:gs>
                  </a:gsLst>
                  <a:lin ang="5400000" scaled="1"/>
                </a:gradFill>
              </a:rPr>
              <a:t>06</a:t>
            </a:r>
            <a:endParaRPr lang="zh-CN" altLang="en-US" sz="16600" b="1">
              <a:gradFill>
                <a:gsLst>
                  <a:gs pos="0">
                    <a:srgbClr val="878787"/>
                  </a:gs>
                  <a:gs pos="84000">
                    <a:srgbClr val="BBBBBB">
                      <a:alpha val="0"/>
                    </a:srgbClr>
                  </a:gs>
                  <a:gs pos="100000">
                    <a:srgbClr val="CECECE">
                      <a:alpha val="30000"/>
                    </a:srgbClr>
                  </a:gs>
                </a:gsLst>
                <a:lin ang="5400000" scaled="1"/>
              </a:gradFill>
            </a:endParaRPr>
          </a:p>
        </p:txBody>
      </p:sp>
      <p:pic>
        <p:nvPicPr>
          <p:cNvPr id="49" name="图片 48"/>
          <p:cNvPicPr>
            <a:picLocks noChangeAspect="1"/>
          </p:cNvPicPr>
          <p:nvPr userDrawn="1"/>
        </p:nvPicPr>
        <p:blipFill>
          <a:blip r:embed="rId2">
            <a:alphaModFix amt="50000"/>
            <a:lum bright="70000" contrast="-70000"/>
          </a:blip>
          <a:stretch>
            <a:fillRect/>
          </a:stretch>
        </p:blipFill>
        <p:spPr>
          <a:xfrm>
            <a:off x="6612597" y="-389817"/>
            <a:ext cx="7741999" cy="7765039"/>
          </a:xfrm>
          <a:prstGeom prst="rect">
            <a:avLst/>
          </a:prstGeom>
        </p:spPr>
      </p:pic>
      <p:sp>
        <p:nvSpPr>
          <p:cNvPr id="53" name="文本占位符 52"/>
          <p:cNvSpPr>
            <a:spLocks noGrp="1"/>
          </p:cNvSpPr>
          <p:nvPr>
            <p:ph type="body" sz="quarter" idx="10" hasCustomPrompt="1"/>
          </p:nvPr>
        </p:nvSpPr>
        <p:spPr>
          <a:xfrm>
            <a:off x="1484881" y="4483270"/>
            <a:ext cx="4662764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54" name="文本框 53"/>
          <p:cNvSpPr txBox="1"/>
          <p:nvPr userDrawn="1"/>
        </p:nvSpPr>
        <p:spPr>
          <a:xfrm>
            <a:off x="660400" y="6279802"/>
            <a:ext cx="5976576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含弘光大  继往开来 </a:t>
            </a:r>
            <a:r>
              <a:rPr lang="en-US" altLang="zh-CN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| www.swu.edu.cn</a:t>
            </a:r>
            <a:endParaRPr lang="zh-CN" altLang="en-US" spc="30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46" y="310415"/>
            <a:ext cx="3101563" cy="13082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57274" y="323240"/>
            <a:ext cx="7893865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495300" y="638050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2692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2692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www.swu.edu.cn</a:t>
            </a:r>
            <a:endParaRPr lang="zh-CN" altLang="en-US" sz="1400" spc="3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5" name="组合 54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2" name="等腰三角形 51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4" name="图片 5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7" y="-42297"/>
            <a:ext cx="2918494" cy="12309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矩形 51"/>
          <p:cNvSpPr/>
          <p:nvPr userDrawn="1"/>
        </p:nvSpPr>
        <p:spPr>
          <a:xfrm>
            <a:off x="0" y="6421120"/>
            <a:ext cx="12192000" cy="436880"/>
          </a:xfrm>
          <a:prstGeom prst="rect">
            <a:avLst/>
          </a:prstGeom>
          <a:solidFill>
            <a:srgbClr val="1D29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60450" y="323240"/>
            <a:ext cx="7890690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7189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bg1"/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7189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bg1"/>
                </a:solidFill>
              </a:rPr>
              <a:t>www.swu.edu.cn</a:t>
            </a:r>
            <a:endParaRPr lang="zh-CN" altLang="en-US" sz="1400" spc="300">
              <a:solidFill>
                <a:schemeClr val="bg1"/>
              </a:solidFill>
            </a:endParaRPr>
          </a:p>
        </p:txBody>
      </p:sp>
      <p:grpSp>
        <p:nvGrpSpPr>
          <p:cNvPr id="53" name="组合 52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4" name="等腰三角形 53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等腰三角形 54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6" name="图片 5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7" y="-42297"/>
            <a:ext cx="2990834" cy="126149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/>
          <p:cNvSpPr/>
          <p:nvPr userDrawn="1"/>
        </p:nvSpPr>
        <p:spPr>
          <a:xfrm>
            <a:off x="6084372" y="0"/>
            <a:ext cx="6006934" cy="6858002"/>
          </a:xfrm>
          <a:prstGeom prst="parallelogram">
            <a:avLst>
              <a:gd name="adj" fmla="val 42635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图片占位符 59"/>
          <p:cNvSpPr>
            <a:spLocks noGrp="1"/>
          </p:cNvSpPr>
          <p:nvPr>
            <p:ph type="pic" sz="quarter" idx="11"/>
          </p:nvPr>
        </p:nvSpPr>
        <p:spPr>
          <a:xfrm>
            <a:off x="6503268" y="0"/>
            <a:ext cx="6439734" cy="6857999"/>
          </a:xfrm>
          <a:custGeom>
            <a:avLst/>
            <a:gdLst>
              <a:gd name="connsiteX0" fmla="*/ 2588645 w 6850062"/>
              <a:gd name="connsiteY0" fmla="*/ 0 h 6858000"/>
              <a:gd name="connsiteX1" fmla="*/ 6850062 w 6850062"/>
              <a:gd name="connsiteY1" fmla="*/ 0 h 6858000"/>
              <a:gd name="connsiteX2" fmla="*/ 6850062 w 6850062"/>
              <a:gd name="connsiteY2" fmla="*/ 6858000 h 6858000"/>
              <a:gd name="connsiteX3" fmla="*/ 0 w 68500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0062" h="6858000">
                <a:moveTo>
                  <a:pt x="2588645" y="0"/>
                </a:moveTo>
                <a:lnTo>
                  <a:pt x="6850062" y="0"/>
                </a:lnTo>
                <a:lnTo>
                  <a:pt x="685006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9738" y="2081075"/>
            <a:ext cx="6847664" cy="1880879"/>
          </a:xfrm>
        </p:spPr>
        <p:txBody>
          <a:bodyPr lIns="0" tIns="0" anchor="b"/>
          <a:lstStyle>
            <a:lvl1pPr>
              <a:lnSpc>
                <a:spcPct val="100000"/>
              </a:lnSpc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1014" y="4734601"/>
            <a:ext cx="2357957" cy="354148"/>
          </a:xfrm>
        </p:spPr>
        <p:txBody>
          <a:bodyPr l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答辩人：</a:t>
            </a:r>
            <a:r>
              <a:rPr lang="en-US" altLang="zh-CN" dirty="0"/>
              <a:t>XXXX </a:t>
            </a:r>
            <a:endParaRPr lang="zh-CN" altLang="en-US" dirty="0"/>
          </a:p>
        </p:txBody>
      </p:sp>
      <p:cxnSp>
        <p:nvCxnSpPr>
          <p:cNvPr id="51" name="直接连接符 50"/>
          <p:cNvCxnSpPr/>
          <p:nvPr userDrawn="1"/>
        </p:nvCxnSpPr>
        <p:spPr>
          <a:xfrm>
            <a:off x="660400" y="4342278"/>
            <a:ext cx="6100164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 userDrawn="1"/>
        </p:nvSpPr>
        <p:spPr>
          <a:xfrm>
            <a:off x="660400" y="6279802"/>
            <a:ext cx="5976576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pc="300">
                <a:solidFill>
                  <a:schemeClr val="bg1">
                    <a:lumMod val="65000"/>
                  </a:schemeClr>
                </a:solidFill>
              </a:rPr>
              <a:t>含弘光大  继往开来 </a:t>
            </a:r>
            <a:r>
              <a:rPr lang="en-US" altLang="zh-CN" spc="300">
                <a:solidFill>
                  <a:schemeClr val="bg1">
                    <a:lumMod val="65000"/>
                  </a:schemeClr>
                </a:solidFill>
              </a:rPr>
              <a:t>| www.swu.edu.cn</a:t>
            </a:r>
            <a:endParaRPr lang="zh-CN" altLang="en-US" spc="3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6" name="文本占位符 2"/>
          <p:cNvSpPr>
            <a:spLocks noGrp="1"/>
          </p:cNvSpPr>
          <p:nvPr>
            <p:ph type="body" idx="10" hasCustomPrompt="1"/>
          </p:nvPr>
        </p:nvSpPr>
        <p:spPr>
          <a:xfrm>
            <a:off x="3498557" y="4734601"/>
            <a:ext cx="3700529" cy="354148"/>
          </a:xfrm>
        </p:spPr>
        <p:txBody>
          <a:bodyPr l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指导老师：</a:t>
            </a:r>
            <a:r>
              <a:rPr lang="en-US" altLang="zh-CN" dirty="0"/>
              <a:t>XXXX </a:t>
            </a:r>
            <a:endParaRPr lang="zh-CN" altLang="en-US" dirty="0"/>
          </a:p>
        </p:txBody>
      </p:sp>
      <p:sp>
        <p:nvSpPr>
          <p:cNvPr id="53" name="文本框 52"/>
          <p:cNvSpPr txBox="1"/>
          <p:nvPr userDrawn="1"/>
        </p:nvSpPr>
        <p:spPr>
          <a:xfrm>
            <a:off x="7462625" y="1223403"/>
            <a:ext cx="43155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6000" b="1">
                <a:solidFill>
                  <a:schemeClr val="bg1">
                    <a:alpha val="33000"/>
                  </a:schemeClr>
                </a:solidFill>
              </a:rPr>
              <a:t>含弘光大</a:t>
            </a:r>
          </a:p>
        </p:txBody>
      </p:sp>
      <p:sp>
        <p:nvSpPr>
          <p:cNvPr id="54" name="文本框 53"/>
          <p:cNvSpPr txBox="1"/>
          <p:nvPr userDrawn="1"/>
        </p:nvSpPr>
        <p:spPr>
          <a:xfrm>
            <a:off x="7233621" y="2283372"/>
            <a:ext cx="43155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6000" b="1">
                <a:solidFill>
                  <a:schemeClr val="bg1">
                    <a:alpha val="33000"/>
                  </a:schemeClr>
                </a:solidFill>
              </a:rPr>
              <a:t>继往开来</a:t>
            </a:r>
          </a:p>
        </p:txBody>
      </p:sp>
      <p:pic>
        <p:nvPicPr>
          <p:cNvPr id="52" name="图片 5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92" y="177347"/>
            <a:ext cx="3321771" cy="14010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 userDrawn="1"/>
        </p:nvSpPr>
        <p:spPr>
          <a:xfrm>
            <a:off x="0" y="3371850"/>
            <a:ext cx="12192000" cy="20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659738" y="4394822"/>
            <a:ext cx="10859162" cy="933004"/>
          </a:xfrm>
        </p:spPr>
        <p:txBody>
          <a:bodyPr lIns="0" tIns="0" anchor="b"/>
          <a:lstStyle>
            <a:lvl1pPr algn="ctr">
              <a:lnSpc>
                <a:spcPct val="100000"/>
              </a:lnSpc>
              <a:defRPr sz="6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4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060691" y="5850432"/>
            <a:ext cx="2357957" cy="354148"/>
          </a:xfrm>
        </p:spPr>
        <p:txBody>
          <a:bodyPr l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答辩人：</a:t>
            </a:r>
            <a:r>
              <a:rPr lang="en-US" altLang="zh-CN" dirty="0"/>
              <a:t>XXXX </a:t>
            </a:r>
            <a:endParaRPr lang="zh-CN" altLang="en-US" dirty="0"/>
          </a:p>
        </p:txBody>
      </p:sp>
      <p:sp>
        <p:nvSpPr>
          <p:cNvPr id="15" name="文本占位符 2"/>
          <p:cNvSpPr>
            <a:spLocks noGrp="1"/>
          </p:cNvSpPr>
          <p:nvPr>
            <p:ph type="body" idx="11" hasCustomPrompt="1"/>
          </p:nvPr>
        </p:nvSpPr>
        <p:spPr>
          <a:xfrm>
            <a:off x="5898234" y="5850432"/>
            <a:ext cx="3700529" cy="354148"/>
          </a:xfrm>
        </p:spPr>
        <p:txBody>
          <a:bodyPr l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指导老师：</a:t>
            </a:r>
            <a:r>
              <a:rPr lang="en-US" altLang="zh-CN" dirty="0"/>
              <a:t>XXXX 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0" y="3822700"/>
            <a:ext cx="12192000" cy="25574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57274" y="323240"/>
            <a:ext cx="7893865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495300" y="638050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2692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2692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www.swu.edu.cn</a:t>
            </a:r>
            <a:endParaRPr lang="zh-CN" altLang="en-US" sz="1400" spc="3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5" name="组合 54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2" name="等腰三角形 51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4" name="图片 5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5" y="1"/>
            <a:ext cx="2756569" cy="11626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/>
          <p:cNvSpPr/>
          <p:nvPr userDrawn="1"/>
        </p:nvSpPr>
        <p:spPr>
          <a:xfrm>
            <a:off x="7696763" y="1794505"/>
            <a:ext cx="3822137" cy="40211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7297663" y="1633538"/>
            <a:ext cx="4068005" cy="4017962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57274" y="323240"/>
            <a:ext cx="7893865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495300" y="638050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2692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2692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www.swu.edu.cn</a:t>
            </a:r>
            <a:endParaRPr lang="zh-CN" altLang="en-US" sz="1400" spc="3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5" name="组合 54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2" name="等腰三角形 51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4" name="图片 5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6" y="25545"/>
            <a:ext cx="2689894" cy="113456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图片占位符 3"/>
          <p:cNvSpPr>
            <a:spLocks noGrp="1"/>
          </p:cNvSpPr>
          <p:nvPr>
            <p:ph type="pic" sz="quarter" idx="10"/>
          </p:nvPr>
        </p:nvSpPr>
        <p:spPr>
          <a:xfrm>
            <a:off x="0" y="1019546"/>
            <a:ext cx="12192000" cy="25574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57274" y="323240"/>
            <a:ext cx="7893865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495300" y="638050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2692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2692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www.swu.edu.cn</a:t>
            </a:r>
            <a:endParaRPr lang="zh-CN" altLang="en-US" sz="1400" spc="3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5" name="组合 54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2" name="等腰三角形 51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4" name="图片 5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5" y="1"/>
            <a:ext cx="2756569" cy="11626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 userDrawn="1"/>
        </p:nvSpPr>
        <p:spPr>
          <a:xfrm>
            <a:off x="0" y="3371850"/>
            <a:ext cx="12192000" cy="20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659738" y="3975100"/>
            <a:ext cx="10859162" cy="933004"/>
          </a:xfrm>
        </p:spPr>
        <p:txBody>
          <a:bodyPr lIns="0" tIns="0" anchor="b"/>
          <a:lstStyle>
            <a:lvl1pPr algn="ctr">
              <a:lnSpc>
                <a:spcPct val="100000"/>
              </a:lnSpc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17"/>
          <p:cNvSpPr>
            <a:spLocks noGrp="1"/>
          </p:cNvSpPr>
          <p:nvPr>
            <p:ph sz="quarter" idx="12" hasCustomPrompt="1"/>
          </p:nvPr>
        </p:nvSpPr>
        <p:spPr>
          <a:xfrm>
            <a:off x="3114675" y="4960491"/>
            <a:ext cx="5962650" cy="347663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zh-CN" altLang="en-US" dirty="0"/>
              <a:t>请输入英文副标题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060691" y="5850432"/>
            <a:ext cx="2357957" cy="354148"/>
          </a:xfrm>
        </p:spPr>
        <p:txBody>
          <a:bodyPr l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答辩人：</a:t>
            </a:r>
            <a:r>
              <a:rPr lang="en-US" altLang="zh-CN" dirty="0"/>
              <a:t>XXXX </a:t>
            </a:r>
            <a:endParaRPr lang="zh-CN" altLang="en-US" dirty="0"/>
          </a:p>
        </p:txBody>
      </p:sp>
      <p:sp>
        <p:nvSpPr>
          <p:cNvPr id="9" name="文本占位符 2"/>
          <p:cNvSpPr>
            <a:spLocks noGrp="1"/>
          </p:cNvSpPr>
          <p:nvPr>
            <p:ph type="body" idx="11" hasCustomPrompt="1"/>
          </p:nvPr>
        </p:nvSpPr>
        <p:spPr>
          <a:xfrm>
            <a:off x="5898234" y="5850432"/>
            <a:ext cx="3700529" cy="354148"/>
          </a:xfrm>
        </p:spPr>
        <p:txBody>
          <a:bodyPr l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指导老师：</a:t>
            </a:r>
            <a:r>
              <a:rPr lang="en-US" altLang="zh-CN" dirty="0"/>
              <a:t>XXXX 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版式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2413001" y="1979613"/>
            <a:ext cx="2154238" cy="215265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2" name="图片占位符 3"/>
          <p:cNvSpPr>
            <a:spLocks noGrp="1"/>
          </p:cNvSpPr>
          <p:nvPr>
            <p:ph type="pic" sz="quarter" idx="11"/>
          </p:nvPr>
        </p:nvSpPr>
        <p:spPr>
          <a:xfrm>
            <a:off x="4734468" y="1436861"/>
            <a:ext cx="2154238" cy="215265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3" name="图片占位符 3"/>
          <p:cNvSpPr>
            <a:spLocks noGrp="1"/>
          </p:cNvSpPr>
          <p:nvPr>
            <p:ph type="pic" sz="quarter" idx="12"/>
          </p:nvPr>
        </p:nvSpPr>
        <p:spPr>
          <a:xfrm>
            <a:off x="7053026" y="1731992"/>
            <a:ext cx="2154238" cy="215265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4" name="图片占位符 3"/>
          <p:cNvSpPr>
            <a:spLocks noGrp="1"/>
          </p:cNvSpPr>
          <p:nvPr>
            <p:ph type="pic" sz="quarter" idx="13"/>
          </p:nvPr>
        </p:nvSpPr>
        <p:spPr>
          <a:xfrm>
            <a:off x="9380675" y="2499141"/>
            <a:ext cx="2154238" cy="215265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57274" y="323240"/>
            <a:ext cx="7893865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495300" y="638050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2692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2692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www.swu.edu.cn</a:t>
            </a:r>
            <a:endParaRPr lang="zh-CN" altLang="en-US" sz="1400" spc="3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5" name="组合 54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2" name="等腰三角形 51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6" name="图片 5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5" y="1"/>
            <a:ext cx="2756569" cy="11626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版式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 userDrawn="1"/>
        </p:nvSpPr>
        <p:spPr>
          <a:xfrm>
            <a:off x="1365536" y="1468907"/>
            <a:ext cx="4100904" cy="43144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962025" y="1296988"/>
            <a:ext cx="4365625" cy="43148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57274" y="323240"/>
            <a:ext cx="7893865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495300" y="638050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2692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2692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www.swu.edu.cn</a:t>
            </a:r>
            <a:endParaRPr lang="zh-CN" altLang="en-US" sz="1400" spc="3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5" name="组合 54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2" name="等腰三角形 51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6" name="图片 5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5" y="1"/>
            <a:ext cx="2756569" cy="11626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图展示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1135400" y="2151866"/>
            <a:ext cx="1340968" cy="13224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4" name="图片占位符 3"/>
          <p:cNvSpPr>
            <a:spLocks noGrp="1"/>
          </p:cNvSpPr>
          <p:nvPr>
            <p:ph type="pic" sz="quarter" idx="11"/>
          </p:nvPr>
        </p:nvSpPr>
        <p:spPr>
          <a:xfrm>
            <a:off x="3998284" y="2151865"/>
            <a:ext cx="1340968" cy="13224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6421120"/>
            <a:ext cx="12192000" cy="436880"/>
          </a:xfrm>
          <a:prstGeom prst="rect">
            <a:avLst/>
          </a:prstGeom>
          <a:solidFill>
            <a:srgbClr val="1D29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60450" y="323240"/>
            <a:ext cx="7890690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7189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bg1"/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7189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bg1"/>
                </a:solidFill>
              </a:rPr>
              <a:t>www.swu.edu.cn</a:t>
            </a:r>
            <a:endParaRPr lang="zh-CN" altLang="en-US" sz="1400" spc="300">
              <a:solidFill>
                <a:schemeClr val="bg1"/>
              </a:solidFill>
            </a:endParaRPr>
          </a:p>
        </p:txBody>
      </p:sp>
      <p:grpSp>
        <p:nvGrpSpPr>
          <p:cNvPr id="53" name="组合 52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4" name="等腰三角形 53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等腰三角形 54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图片占位符 3"/>
          <p:cNvSpPr>
            <a:spLocks noGrp="1"/>
          </p:cNvSpPr>
          <p:nvPr>
            <p:ph type="pic" sz="quarter" idx="12"/>
          </p:nvPr>
        </p:nvSpPr>
        <p:spPr>
          <a:xfrm>
            <a:off x="6861168" y="2151865"/>
            <a:ext cx="1340968" cy="13224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2" name="图片占位符 3"/>
          <p:cNvSpPr>
            <a:spLocks noGrp="1"/>
          </p:cNvSpPr>
          <p:nvPr>
            <p:ph type="pic" sz="quarter" idx="13"/>
          </p:nvPr>
        </p:nvSpPr>
        <p:spPr>
          <a:xfrm>
            <a:off x="9724052" y="2151865"/>
            <a:ext cx="1340968" cy="13224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3" name="图片占位符 3"/>
          <p:cNvSpPr>
            <a:spLocks noGrp="1"/>
          </p:cNvSpPr>
          <p:nvPr>
            <p:ph type="pic" sz="quarter" idx="14"/>
          </p:nvPr>
        </p:nvSpPr>
        <p:spPr>
          <a:xfrm>
            <a:off x="1135400" y="4086132"/>
            <a:ext cx="1340968" cy="13224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4" name="图片占位符 3"/>
          <p:cNvSpPr>
            <a:spLocks noGrp="1"/>
          </p:cNvSpPr>
          <p:nvPr>
            <p:ph type="pic" sz="quarter" idx="15"/>
          </p:nvPr>
        </p:nvSpPr>
        <p:spPr>
          <a:xfrm>
            <a:off x="3998284" y="4086131"/>
            <a:ext cx="1340968" cy="13224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5" name="图片占位符 3"/>
          <p:cNvSpPr>
            <a:spLocks noGrp="1"/>
          </p:cNvSpPr>
          <p:nvPr>
            <p:ph type="pic" sz="quarter" idx="16"/>
          </p:nvPr>
        </p:nvSpPr>
        <p:spPr>
          <a:xfrm>
            <a:off x="6861168" y="4086131"/>
            <a:ext cx="1340968" cy="13224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6" name="图片占位符 3"/>
          <p:cNvSpPr>
            <a:spLocks noGrp="1"/>
          </p:cNvSpPr>
          <p:nvPr>
            <p:ph type="pic" sz="quarter" idx="17"/>
          </p:nvPr>
        </p:nvSpPr>
        <p:spPr>
          <a:xfrm>
            <a:off x="9724052" y="4086131"/>
            <a:ext cx="1340968" cy="13224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59" name="图片 5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5" y="1"/>
            <a:ext cx="2756569" cy="11626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图展示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862702" y="2197506"/>
            <a:ext cx="1826962" cy="180167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6421120"/>
            <a:ext cx="12192000" cy="436880"/>
          </a:xfrm>
          <a:prstGeom prst="rect">
            <a:avLst/>
          </a:prstGeom>
          <a:solidFill>
            <a:srgbClr val="1D29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60450" y="323240"/>
            <a:ext cx="7890690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7189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bg1"/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7189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bg1"/>
                </a:solidFill>
              </a:rPr>
              <a:t>www.swu.edu.cn</a:t>
            </a:r>
            <a:endParaRPr lang="zh-CN" altLang="en-US" sz="1400" spc="300">
              <a:solidFill>
                <a:schemeClr val="bg1"/>
              </a:solidFill>
            </a:endParaRPr>
          </a:p>
        </p:txBody>
      </p:sp>
      <p:grpSp>
        <p:nvGrpSpPr>
          <p:cNvPr id="53" name="组合 52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4" name="等腰三角形 53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等腰三角形 54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9" name="图片占位符 3"/>
          <p:cNvSpPr>
            <a:spLocks noGrp="1"/>
          </p:cNvSpPr>
          <p:nvPr>
            <p:ph type="pic" sz="quarter" idx="11"/>
          </p:nvPr>
        </p:nvSpPr>
        <p:spPr>
          <a:xfrm>
            <a:off x="3732280" y="2197506"/>
            <a:ext cx="1826962" cy="180167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0" name="图片占位符 3"/>
          <p:cNvSpPr>
            <a:spLocks noGrp="1"/>
          </p:cNvSpPr>
          <p:nvPr>
            <p:ph type="pic" sz="quarter" idx="12"/>
          </p:nvPr>
        </p:nvSpPr>
        <p:spPr>
          <a:xfrm>
            <a:off x="6601858" y="2197506"/>
            <a:ext cx="1826962" cy="180167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7" name="图片占位符 3"/>
          <p:cNvSpPr>
            <a:spLocks noGrp="1"/>
          </p:cNvSpPr>
          <p:nvPr>
            <p:ph type="pic" sz="quarter" idx="13"/>
          </p:nvPr>
        </p:nvSpPr>
        <p:spPr>
          <a:xfrm>
            <a:off x="9471435" y="2197506"/>
            <a:ext cx="1826962" cy="180167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56" name="图片 5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5" y="1"/>
            <a:ext cx="2756569" cy="11626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图展示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4403725" y="1765300"/>
            <a:ext cx="2228850" cy="311732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0" name="图片占位符 4"/>
          <p:cNvSpPr>
            <a:spLocks noGrp="1"/>
          </p:cNvSpPr>
          <p:nvPr>
            <p:ph type="pic" sz="quarter" idx="11"/>
          </p:nvPr>
        </p:nvSpPr>
        <p:spPr>
          <a:xfrm>
            <a:off x="6747667" y="1765300"/>
            <a:ext cx="2252813" cy="311732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1" name="图片占位符 4"/>
          <p:cNvSpPr>
            <a:spLocks noGrp="1"/>
          </p:cNvSpPr>
          <p:nvPr>
            <p:ph type="pic" sz="quarter" idx="12"/>
          </p:nvPr>
        </p:nvSpPr>
        <p:spPr>
          <a:xfrm>
            <a:off x="9115573" y="1765300"/>
            <a:ext cx="2252813" cy="311732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0" y="6421120"/>
            <a:ext cx="12192000" cy="436880"/>
          </a:xfrm>
          <a:prstGeom prst="rect">
            <a:avLst/>
          </a:prstGeom>
          <a:solidFill>
            <a:srgbClr val="1D29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60450" y="323240"/>
            <a:ext cx="7890690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7189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bg1"/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7189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bg1"/>
                </a:solidFill>
              </a:rPr>
              <a:t>www.swu.edu.cn</a:t>
            </a:r>
            <a:endParaRPr lang="zh-CN" altLang="en-US" sz="1400" spc="300">
              <a:solidFill>
                <a:schemeClr val="bg1"/>
              </a:solidFill>
            </a:endParaRPr>
          </a:p>
        </p:txBody>
      </p:sp>
      <p:grpSp>
        <p:nvGrpSpPr>
          <p:cNvPr id="53" name="组合 52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4" name="等腰三角形 53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等腰三角形 54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6" name="图片 5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5" y="1"/>
            <a:ext cx="2756569" cy="11626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4962525" y="1276777"/>
            <a:ext cx="2260572" cy="4717620"/>
          </a:xfrm>
          <a:prstGeom prst="roundRect">
            <a:avLst>
              <a:gd name="adj" fmla="val 10617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57274" y="323240"/>
            <a:ext cx="7893865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495300" y="638050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2692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2692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www.swu.edu.cn</a:t>
            </a:r>
            <a:endParaRPr lang="zh-CN" altLang="en-US" sz="1400" spc="3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5" name="组合 54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2" name="等腰三角形 51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4" name="图片 5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5" y="1"/>
            <a:ext cx="2756569" cy="11626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4004961" y="2119313"/>
            <a:ext cx="4241427" cy="2684462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57274" y="323240"/>
            <a:ext cx="7893865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495300" y="638050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2692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2692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www.swu.edu.cn</a:t>
            </a:r>
            <a:endParaRPr lang="zh-CN" altLang="en-US" sz="1400" spc="3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5" name="组合 54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2" name="等腰三角形 51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4" name="图片 5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5" y="1"/>
            <a:ext cx="2756569" cy="11626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5715952" y="1751014"/>
            <a:ext cx="4975753" cy="292664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7" name="图片占位符 3"/>
          <p:cNvSpPr>
            <a:spLocks noGrp="1"/>
          </p:cNvSpPr>
          <p:nvPr>
            <p:ph type="pic" sz="quarter" idx="11"/>
          </p:nvPr>
        </p:nvSpPr>
        <p:spPr>
          <a:xfrm>
            <a:off x="9593580" y="3253729"/>
            <a:ext cx="1743260" cy="237108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57274" y="323240"/>
            <a:ext cx="7893865" cy="480131"/>
          </a:xfrm>
          <a:noFill/>
        </p:spPr>
        <p:txBody>
          <a:bodyPr wrap="square" lIns="0" rtlCol="0">
            <a:spAutoFit/>
          </a:bodyPr>
          <a:lstStyle>
            <a:lvl1pPr>
              <a:defRPr lang="zh-CN" altLang="en-US" sz="2800" b="1" dirty="0">
                <a:solidFill>
                  <a:srgbClr val="1D2974"/>
                </a:solidFill>
                <a:latin typeface="+mj-ea"/>
                <a:cs typeface="+mn-cs"/>
              </a:defRPr>
            </a:lvl1pPr>
          </a:lstStyle>
          <a:p>
            <a:r>
              <a:rPr lang="zh-CN" altLang="en-US" sz="2800" b="1" dirty="0">
                <a:solidFill>
                  <a:srgbClr val="1D2974"/>
                </a:solidFill>
                <a:latin typeface="+mj-ea"/>
                <a:ea typeface="+mj-ea"/>
              </a:rPr>
              <a:t>请输入你的标题或观点</a:t>
            </a:r>
            <a:endParaRPr lang="en-US" altLang="zh-CN" sz="2800" b="1" dirty="0">
              <a:solidFill>
                <a:srgbClr val="1D2974"/>
              </a:solidFill>
              <a:latin typeface="+mj-ea"/>
              <a:ea typeface="+mj-ea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6307" y="80385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495300" y="6380500"/>
            <a:ext cx="112014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 userDrawn="1"/>
        </p:nvSpPr>
        <p:spPr>
          <a:xfrm>
            <a:off x="495300" y="6426922"/>
            <a:ext cx="2120900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含弘光大  继往开来</a:t>
            </a:r>
          </a:p>
        </p:txBody>
      </p:sp>
      <p:sp>
        <p:nvSpPr>
          <p:cNvPr id="51" name="文本框 50"/>
          <p:cNvSpPr txBox="1"/>
          <p:nvPr userDrawn="1"/>
        </p:nvSpPr>
        <p:spPr>
          <a:xfrm>
            <a:off x="9404350" y="6426922"/>
            <a:ext cx="2347413" cy="369332"/>
          </a:xfrm>
          <a:prstGeom prst="rect">
            <a:avLst/>
          </a:prstGeom>
          <a:noFill/>
        </p:spPr>
        <p:txBody>
          <a:bodyPr wrap="square" lIns="0" rIns="0" rtlCol="0">
            <a:normAutofit/>
          </a:bodyPr>
          <a:lstStyle/>
          <a:p>
            <a:pPr lvl="0" algn="r"/>
            <a:r>
              <a:rPr lang="en-US" altLang="zh-CN" sz="1400" spc="300">
                <a:solidFill>
                  <a:schemeClr val="accent1">
                    <a:lumMod val="60000"/>
                    <a:lumOff val="40000"/>
                  </a:schemeClr>
                </a:solidFill>
              </a:rPr>
              <a:t>www.swu.edu.cn</a:t>
            </a:r>
            <a:endParaRPr lang="zh-CN" altLang="en-US" sz="1400" spc="3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5" name="组合 54"/>
          <p:cNvGrpSpPr/>
          <p:nvPr userDrawn="1"/>
        </p:nvGrpSpPr>
        <p:grpSpPr>
          <a:xfrm>
            <a:off x="540944" y="390295"/>
            <a:ext cx="421475" cy="346021"/>
            <a:chOff x="540944" y="369189"/>
            <a:chExt cx="421475" cy="346021"/>
          </a:xfrm>
        </p:grpSpPr>
        <p:sp>
          <p:nvSpPr>
            <p:cNvPr id="52" name="等腰三角形 51"/>
            <p:cNvSpPr/>
            <p:nvPr userDrawn="1"/>
          </p:nvSpPr>
          <p:spPr>
            <a:xfrm rot="5400000">
              <a:off x="517080" y="393053"/>
              <a:ext cx="346021" cy="29829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 userDrawn="1"/>
          </p:nvSpPr>
          <p:spPr>
            <a:xfrm rot="5400000">
              <a:off x="696063" y="418887"/>
              <a:ext cx="286086" cy="246626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4" name="图片 5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05" y="1"/>
            <a:ext cx="2756569" cy="11626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E5F3-CFA0-43AC-95F1-F06D2333B3E4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7D481-3F20-4588-8E0E-ADBEB6EB82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42_5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6392" hasCustomPrompt="1"/>
            <p:custDataLst>
              <p:tags r:id="rId2"/>
            </p:custDataLst>
          </p:nvPr>
        </p:nvSpPr>
        <p:spPr>
          <a:xfrm>
            <a:off x="609600" y="1524000"/>
            <a:ext cx="10972800" cy="2540000"/>
          </a:xfrm>
          <a:custGeom>
            <a:avLst/>
            <a:gdLst>
              <a:gd name="connisteX0" fmla="*/ 0 w 10972800"/>
              <a:gd name="connsiteY0" fmla="*/ 203200 h 2540000"/>
              <a:gd name="connisteX1" fmla="*/ 203200 w 10972800"/>
              <a:gd name="connsiteY1" fmla="*/ 0 h 2540000"/>
              <a:gd name="connisteX2" fmla="*/ 10769600 w 10972800"/>
              <a:gd name="connsiteY2" fmla="*/ 0 h 2540000"/>
              <a:gd name="connisteX3" fmla="*/ 10972800 w 10972800"/>
              <a:gd name="connsiteY3" fmla="*/ 203200 h 2540000"/>
              <a:gd name="connisteX4" fmla="*/ 10972800 w 10972800"/>
              <a:gd name="connsiteY4" fmla="*/ 2336800 h 2540000"/>
              <a:gd name="connisteX5" fmla="*/ 10769600 w 10972800"/>
              <a:gd name="connsiteY5" fmla="*/ 2540000 h 2540000"/>
              <a:gd name="connisteX6" fmla="*/ 203200 w 10972800"/>
              <a:gd name="connsiteY6" fmla="*/ 2540000 h 2540000"/>
              <a:gd name="connisteX7" fmla="*/ 0 w 10972800"/>
              <a:gd name="connsiteY7" fmla="*/ 2336800 h 2540000"/>
              <a:gd name="connisteX8" fmla="*/ 0 w 10972800"/>
              <a:gd name="connsiteY8" fmla="*/ 203200 h 2540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540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336800"/>
                </a:lnTo>
                <a:cubicBezTo>
                  <a:pt x="10972800" y="2449024"/>
                  <a:pt x="10881824" y="2540000"/>
                  <a:pt x="10769600" y="2540000"/>
                </a:cubicBezTo>
                <a:lnTo>
                  <a:pt x="203200" y="2540000"/>
                </a:lnTo>
                <a:cubicBezTo>
                  <a:pt x="90976" y="2540000"/>
                  <a:pt x="0" y="2449024"/>
                  <a:pt x="0" y="2336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8" name="装饰  7"/>
          <p:cNvSpPr>
            <a:spLocks noGrp="1"/>
          </p:cNvSpPr>
          <p:nvPr>
            <p:ph type="body" idx="16393" hasCustomPrompt="1"/>
            <p:custDataLst>
              <p:tags r:id="rId3"/>
            </p:custDataLst>
          </p:nvPr>
        </p:nvSpPr>
        <p:spPr>
          <a:xfrm>
            <a:off x="6096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7620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7620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1" name="装饰  0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44704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46228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46228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4" name="装饰  3"/>
          <p:cNvSpPr>
            <a:spLocks noGrp="1"/>
          </p:cNvSpPr>
          <p:nvPr>
            <p:ph type="body" idx="16395" hasCustomPrompt="1"/>
            <p:custDataLst>
              <p:tags r:id="rId9"/>
            </p:custDataLst>
          </p:nvPr>
        </p:nvSpPr>
        <p:spPr>
          <a:xfrm>
            <a:off x="83312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84836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84836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（3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-19051"/>
            <a:ext cx="4076700" cy="6896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949247" y="1667893"/>
            <a:ext cx="21782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>
                <a:solidFill>
                  <a:schemeClr val="bg1"/>
                </a:solidFill>
                <a:latin typeface="+mj-ea"/>
                <a:ea typeface="+mj-ea"/>
              </a:rPr>
              <a:t>CONTENT</a:t>
            </a:r>
            <a:endParaRPr lang="zh-CN" altLang="en-US" sz="280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alphaModFix amt="10000"/>
            <a:lum bright="70000" contrast="-70000"/>
          </a:blip>
          <a:stretch>
            <a:fillRect/>
          </a:stretch>
        </p:blipFill>
        <p:spPr>
          <a:xfrm>
            <a:off x="727169" y="0"/>
            <a:ext cx="6856688" cy="6877093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1622092" y="2409437"/>
            <a:ext cx="832516" cy="747374"/>
            <a:chOff x="1333501" y="5545626"/>
            <a:chExt cx="1409699" cy="747374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1333501" y="5545626"/>
              <a:ext cx="1409699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1333501" y="5919313"/>
              <a:ext cx="1409699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1333501" y="6293000"/>
              <a:ext cx="1409699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/>
          <p:cNvSpPr/>
          <p:nvPr userDrawn="1"/>
        </p:nvSpPr>
        <p:spPr>
          <a:xfrm>
            <a:off x="930197" y="805954"/>
            <a:ext cx="22163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4800" b="1">
                <a:solidFill>
                  <a:schemeClr val="bg1"/>
                </a:solidFill>
                <a:latin typeface="+mj-ea"/>
              </a:rPr>
              <a:t>目录</a:t>
            </a:r>
            <a:endParaRPr lang="en-US" altLang="zh-CN" sz="4800" b="1">
              <a:solidFill>
                <a:schemeClr val="bg1"/>
              </a:solidFill>
              <a:latin typeface="+mj-ea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076705" y="1450776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01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71" name="文本框 70"/>
          <p:cNvSpPr txBox="1"/>
          <p:nvPr userDrawn="1"/>
        </p:nvSpPr>
        <p:spPr>
          <a:xfrm>
            <a:off x="0" y="5314097"/>
            <a:ext cx="407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>
                <a:solidFill>
                  <a:schemeClr val="bg1">
                    <a:alpha val="33000"/>
                  </a:schemeClr>
                </a:solidFill>
              </a:rPr>
              <a:t>含弘光大</a:t>
            </a:r>
          </a:p>
        </p:txBody>
      </p:sp>
      <p:sp>
        <p:nvSpPr>
          <p:cNvPr id="72" name="文本框 71"/>
          <p:cNvSpPr txBox="1"/>
          <p:nvPr userDrawn="1"/>
        </p:nvSpPr>
        <p:spPr>
          <a:xfrm>
            <a:off x="0" y="5997981"/>
            <a:ext cx="407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>
                <a:solidFill>
                  <a:schemeClr val="bg1">
                    <a:alpha val="33000"/>
                  </a:schemeClr>
                </a:solidFill>
              </a:rPr>
              <a:t>继往开来</a:t>
            </a:r>
          </a:p>
        </p:txBody>
      </p:sp>
      <p:sp>
        <p:nvSpPr>
          <p:cNvPr id="74" name="文本占位符 52"/>
          <p:cNvSpPr>
            <a:spLocks noGrp="1"/>
          </p:cNvSpPr>
          <p:nvPr>
            <p:ph type="body" sz="quarter" idx="10" hasCustomPrompt="1"/>
          </p:nvPr>
        </p:nvSpPr>
        <p:spPr>
          <a:xfrm>
            <a:off x="7270707" y="2145520"/>
            <a:ext cx="3524087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6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86" name="文本占位符 85"/>
          <p:cNvSpPr>
            <a:spLocks noGrp="1"/>
          </p:cNvSpPr>
          <p:nvPr>
            <p:ph type="body" sz="quarter" idx="13" hasCustomPrompt="1"/>
          </p:nvPr>
        </p:nvSpPr>
        <p:spPr>
          <a:xfrm>
            <a:off x="7261225" y="1636713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89" name="文本框 88"/>
          <p:cNvSpPr txBox="1"/>
          <p:nvPr userDrawn="1"/>
        </p:nvSpPr>
        <p:spPr>
          <a:xfrm>
            <a:off x="6076705" y="3047537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02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90" name="文本占位符 52"/>
          <p:cNvSpPr>
            <a:spLocks noGrp="1"/>
          </p:cNvSpPr>
          <p:nvPr>
            <p:ph type="body" sz="quarter" idx="14" hasCustomPrompt="1"/>
          </p:nvPr>
        </p:nvSpPr>
        <p:spPr>
          <a:xfrm>
            <a:off x="7270707" y="3742281"/>
            <a:ext cx="3524087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6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91" name="文本占位符 85"/>
          <p:cNvSpPr>
            <a:spLocks noGrp="1"/>
          </p:cNvSpPr>
          <p:nvPr>
            <p:ph type="body" sz="quarter" idx="15" hasCustomPrompt="1"/>
          </p:nvPr>
        </p:nvSpPr>
        <p:spPr>
          <a:xfrm>
            <a:off x="7261225" y="3233474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92" name="文本框 91"/>
          <p:cNvSpPr txBox="1"/>
          <p:nvPr userDrawn="1"/>
        </p:nvSpPr>
        <p:spPr>
          <a:xfrm>
            <a:off x="6076705" y="4526543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03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93" name="文本占位符 52"/>
          <p:cNvSpPr>
            <a:spLocks noGrp="1"/>
          </p:cNvSpPr>
          <p:nvPr>
            <p:ph type="body" sz="quarter" idx="16" hasCustomPrompt="1"/>
          </p:nvPr>
        </p:nvSpPr>
        <p:spPr>
          <a:xfrm>
            <a:off x="7270707" y="5221287"/>
            <a:ext cx="3524087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6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94" name="文本占位符 85"/>
          <p:cNvSpPr>
            <a:spLocks noGrp="1"/>
          </p:cNvSpPr>
          <p:nvPr>
            <p:ph type="body" sz="quarter" idx="17" hasCustomPrompt="1"/>
          </p:nvPr>
        </p:nvSpPr>
        <p:spPr>
          <a:xfrm>
            <a:off x="7261225" y="4712480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pic>
        <p:nvPicPr>
          <p:cNvPr id="62" name="图片 6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750" y="149150"/>
            <a:ext cx="3101563" cy="13082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右-默认位置-并列-27_34_group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7" name="装饰  6"/>
          <p:cNvSpPr>
            <a:spLocks noGrp="1"/>
          </p:cNvSpPr>
          <p:nvPr>
            <p:ph type="body" idx="16398" hasCustomPrompt="1"/>
            <p:custDataLst>
              <p:tags r:id="rId2"/>
            </p:custDataLst>
          </p:nvPr>
        </p:nvSpPr>
        <p:spPr>
          <a:xfrm>
            <a:off x="609600" y="1930400"/>
            <a:ext cx="914400" cy="914400"/>
          </a:xfrm>
          <a:custGeom>
            <a:avLst/>
            <a:gdLst>
              <a:gd name="connisteX0" fmla="*/ 0 w 914400"/>
              <a:gd name="connsiteY0" fmla="*/ 203200 h 914400"/>
              <a:gd name="connisteX1" fmla="*/ 203200 w 914400"/>
              <a:gd name="connsiteY1" fmla="*/ 0 h 914400"/>
              <a:gd name="connisteX2" fmla="*/ 711200 w 914400"/>
              <a:gd name="connsiteY2" fmla="*/ 0 h 914400"/>
              <a:gd name="connisteX3" fmla="*/ 914400 w 914400"/>
              <a:gd name="connsiteY3" fmla="*/ 203200 h 914400"/>
              <a:gd name="connisteX4" fmla="*/ 914400 w 914400"/>
              <a:gd name="connsiteY4" fmla="*/ 711200 h 914400"/>
              <a:gd name="connisteX5" fmla="*/ 711200 w 914400"/>
              <a:gd name="connsiteY5" fmla="*/ 914400 h 914400"/>
              <a:gd name="connisteX6" fmla="*/ 203200 w 914400"/>
              <a:gd name="connsiteY6" fmla="*/ 914400 h 914400"/>
              <a:gd name="connisteX7" fmla="*/ 0 w 914400"/>
              <a:gd name="connsiteY7" fmla="*/ 711200 h 914400"/>
              <a:gd name="connisteX8" fmla="*/ 0 w 914400"/>
              <a:gd name="connsiteY8" fmla="*/ 203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11200" y="0"/>
                </a:lnTo>
                <a:cubicBezTo>
                  <a:pt x="823424" y="0"/>
                  <a:pt x="914400" y="90976"/>
                  <a:pt x="914400" y="203200"/>
                </a:cubicBezTo>
                <a:lnTo>
                  <a:pt x="914400" y="711200"/>
                </a:lnTo>
                <a:cubicBezTo>
                  <a:pt x="914400" y="823424"/>
                  <a:pt x="823424" y="914400"/>
                  <a:pt x="711200" y="914400"/>
                </a:cubicBezTo>
                <a:lnTo>
                  <a:pt x="203200" y="914400"/>
                </a:lnTo>
                <a:cubicBezTo>
                  <a:pt x="90976" y="914400"/>
                  <a:pt x="0" y="823424"/>
                  <a:pt x="0" y="71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8" hasCustomPrompt="1"/>
            <p:custDataLst>
              <p:tags r:id="rId3"/>
            </p:custDataLst>
          </p:nvPr>
        </p:nvSpPr>
        <p:spPr>
          <a:xfrm>
            <a:off x="793750" y="2159000"/>
            <a:ext cx="546100" cy="4572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01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1778000" y="19304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1778000" y="24384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1" name="装饰  0"/>
          <p:cNvSpPr>
            <a:spLocks noGrp="1"/>
          </p:cNvSpPr>
          <p:nvPr>
            <p:ph type="body" idx="16399" hasCustomPrompt="1"/>
            <p:custDataLst>
              <p:tags r:id="rId6"/>
            </p:custDataLst>
          </p:nvPr>
        </p:nvSpPr>
        <p:spPr>
          <a:xfrm>
            <a:off x="6324600" y="1930400"/>
            <a:ext cx="914400" cy="914400"/>
          </a:xfrm>
          <a:custGeom>
            <a:avLst/>
            <a:gdLst>
              <a:gd name="connisteX0" fmla="*/ 0 w 914400"/>
              <a:gd name="connsiteY0" fmla="*/ 203200 h 914400"/>
              <a:gd name="connisteX1" fmla="*/ 203200 w 914400"/>
              <a:gd name="connsiteY1" fmla="*/ 0 h 914400"/>
              <a:gd name="connisteX2" fmla="*/ 711200 w 914400"/>
              <a:gd name="connsiteY2" fmla="*/ 0 h 914400"/>
              <a:gd name="connisteX3" fmla="*/ 914400 w 914400"/>
              <a:gd name="connsiteY3" fmla="*/ 203200 h 914400"/>
              <a:gd name="connisteX4" fmla="*/ 914400 w 914400"/>
              <a:gd name="connsiteY4" fmla="*/ 711200 h 914400"/>
              <a:gd name="connisteX5" fmla="*/ 711200 w 914400"/>
              <a:gd name="connsiteY5" fmla="*/ 914400 h 914400"/>
              <a:gd name="connisteX6" fmla="*/ 203200 w 914400"/>
              <a:gd name="connsiteY6" fmla="*/ 914400 h 914400"/>
              <a:gd name="connisteX7" fmla="*/ 0 w 914400"/>
              <a:gd name="connsiteY7" fmla="*/ 711200 h 914400"/>
              <a:gd name="connisteX8" fmla="*/ 0 w 914400"/>
              <a:gd name="connsiteY8" fmla="*/ 203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11200" y="0"/>
                </a:lnTo>
                <a:cubicBezTo>
                  <a:pt x="823424" y="0"/>
                  <a:pt x="914400" y="90976"/>
                  <a:pt x="914400" y="203200"/>
                </a:cubicBezTo>
                <a:lnTo>
                  <a:pt x="914400" y="711200"/>
                </a:lnTo>
                <a:cubicBezTo>
                  <a:pt x="914400" y="823424"/>
                  <a:pt x="823424" y="914400"/>
                  <a:pt x="711200" y="914400"/>
                </a:cubicBezTo>
                <a:lnTo>
                  <a:pt x="203200" y="914400"/>
                </a:lnTo>
                <a:cubicBezTo>
                  <a:pt x="90976" y="914400"/>
                  <a:pt x="0" y="823424"/>
                  <a:pt x="0" y="71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6508750" y="2159000"/>
            <a:ext cx="546100" cy="4572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02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7493000" y="19304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7493000" y="24384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5" name="装饰  4"/>
          <p:cNvSpPr>
            <a:spLocks noGrp="1"/>
          </p:cNvSpPr>
          <p:nvPr>
            <p:ph type="body" idx="16400" hasCustomPrompt="1"/>
            <p:custDataLst>
              <p:tags r:id="rId10"/>
            </p:custDataLst>
          </p:nvPr>
        </p:nvSpPr>
        <p:spPr>
          <a:xfrm>
            <a:off x="609600" y="4114800"/>
            <a:ext cx="914400" cy="914400"/>
          </a:xfrm>
          <a:custGeom>
            <a:avLst/>
            <a:gdLst>
              <a:gd name="connisteX0" fmla="*/ 0 w 914400"/>
              <a:gd name="connsiteY0" fmla="*/ 203200 h 914400"/>
              <a:gd name="connisteX1" fmla="*/ 203200 w 914400"/>
              <a:gd name="connsiteY1" fmla="*/ 0 h 914400"/>
              <a:gd name="connisteX2" fmla="*/ 711200 w 914400"/>
              <a:gd name="connsiteY2" fmla="*/ 0 h 914400"/>
              <a:gd name="connisteX3" fmla="*/ 914400 w 914400"/>
              <a:gd name="connsiteY3" fmla="*/ 203200 h 914400"/>
              <a:gd name="connisteX4" fmla="*/ 914400 w 914400"/>
              <a:gd name="connsiteY4" fmla="*/ 711200 h 914400"/>
              <a:gd name="connisteX5" fmla="*/ 711200 w 914400"/>
              <a:gd name="connsiteY5" fmla="*/ 914400 h 914400"/>
              <a:gd name="connisteX6" fmla="*/ 203200 w 914400"/>
              <a:gd name="connsiteY6" fmla="*/ 914400 h 914400"/>
              <a:gd name="connisteX7" fmla="*/ 0 w 914400"/>
              <a:gd name="connsiteY7" fmla="*/ 711200 h 914400"/>
              <a:gd name="connisteX8" fmla="*/ 0 w 914400"/>
              <a:gd name="connsiteY8" fmla="*/ 203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11200" y="0"/>
                </a:lnTo>
                <a:cubicBezTo>
                  <a:pt x="823424" y="0"/>
                  <a:pt x="914400" y="90976"/>
                  <a:pt x="914400" y="203200"/>
                </a:cubicBezTo>
                <a:lnTo>
                  <a:pt x="914400" y="711200"/>
                </a:lnTo>
                <a:cubicBezTo>
                  <a:pt x="914400" y="823424"/>
                  <a:pt x="823424" y="914400"/>
                  <a:pt x="711200" y="914400"/>
                </a:cubicBezTo>
                <a:lnTo>
                  <a:pt x="203200" y="914400"/>
                </a:lnTo>
                <a:cubicBezTo>
                  <a:pt x="90976" y="914400"/>
                  <a:pt x="0" y="823424"/>
                  <a:pt x="0" y="71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94" hasCustomPrompt="1"/>
            <p:custDataLst>
              <p:tags r:id="rId11"/>
            </p:custDataLst>
          </p:nvPr>
        </p:nvSpPr>
        <p:spPr>
          <a:xfrm>
            <a:off x="793750" y="4343400"/>
            <a:ext cx="546100" cy="4572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03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2" hasCustomPrompt="1"/>
            <p:custDataLst>
              <p:tags r:id="rId12"/>
            </p:custDataLst>
          </p:nvPr>
        </p:nvSpPr>
        <p:spPr>
          <a:xfrm>
            <a:off x="1778000" y="41148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3" hasCustomPrompt="1"/>
            <p:custDataLst>
              <p:tags r:id="rId13"/>
            </p:custDataLst>
          </p:nvPr>
        </p:nvSpPr>
        <p:spPr>
          <a:xfrm>
            <a:off x="1778000" y="46228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9" name="装饰  8"/>
          <p:cNvSpPr>
            <a:spLocks noGrp="1"/>
          </p:cNvSpPr>
          <p:nvPr>
            <p:ph type="body" idx="16401" hasCustomPrompt="1"/>
            <p:custDataLst>
              <p:tags r:id="rId14"/>
            </p:custDataLst>
          </p:nvPr>
        </p:nvSpPr>
        <p:spPr>
          <a:xfrm>
            <a:off x="6324600" y="4114800"/>
            <a:ext cx="914400" cy="914400"/>
          </a:xfrm>
          <a:custGeom>
            <a:avLst/>
            <a:gdLst>
              <a:gd name="connisteX0" fmla="*/ 0 w 914400"/>
              <a:gd name="connsiteY0" fmla="*/ 203200 h 914400"/>
              <a:gd name="connisteX1" fmla="*/ 203200 w 914400"/>
              <a:gd name="connsiteY1" fmla="*/ 0 h 914400"/>
              <a:gd name="connisteX2" fmla="*/ 711200 w 914400"/>
              <a:gd name="connsiteY2" fmla="*/ 0 h 914400"/>
              <a:gd name="connisteX3" fmla="*/ 914400 w 914400"/>
              <a:gd name="connsiteY3" fmla="*/ 203200 h 914400"/>
              <a:gd name="connisteX4" fmla="*/ 914400 w 914400"/>
              <a:gd name="connsiteY4" fmla="*/ 711200 h 914400"/>
              <a:gd name="connisteX5" fmla="*/ 711200 w 914400"/>
              <a:gd name="connsiteY5" fmla="*/ 914400 h 914400"/>
              <a:gd name="connisteX6" fmla="*/ 203200 w 914400"/>
              <a:gd name="connsiteY6" fmla="*/ 914400 h 914400"/>
              <a:gd name="connisteX7" fmla="*/ 0 w 914400"/>
              <a:gd name="connsiteY7" fmla="*/ 711200 h 914400"/>
              <a:gd name="connisteX8" fmla="*/ 0 w 914400"/>
              <a:gd name="connsiteY8" fmla="*/ 203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11200" y="0"/>
                </a:lnTo>
                <a:cubicBezTo>
                  <a:pt x="823424" y="0"/>
                  <a:pt x="914400" y="90976"/>
                  <a:pt x="914400" y="203200"/>
                </a:cubicBezTo>
                <a:lnTo>
                  <a:pt x="914400" y="711200"/>
                </a:lnTo>
                <a:cubicBezTo>
                  <a:pt x="914400" y="823424"/>
                  <a:pt x="823424" y="914400"/>
                  <a:pt x="711200" y="914400"/>
                </a:cubicBezTo>
                <a:lnTo>
                  <a:pt x="203200" y="914400"/>
                </a:lnTo>
                <a:cubicBezTo>
                  <a:pt x="90976" y="914400"/>
                  <a:pt x="0" y="823424"/>
                  <a:pt x="0" y="71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7" hasCustomPrompt="1"/>
            <p:custDataLst>
              <p:tags r:id="rId15"/>
            </p:custDataLst>
          </p:nvPr>
        </p:nvSpPr>
        <p:spPr>
          <a:xfrm>
            <a:off x="6508750" y="4343400"/>
            <a:ext cx="546100" cy="4572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04</a:t>
            </a:r>
          </a:p>
        </p:txBody>
      </p:sp>
      <p:sp>
        <p:nvSpPr>
          <p:cNvPr id="21" name="文本占位符 20"/>
          <p:cNvSpPr>
            <a:spLocks noGrp="1"/>
          </p:cNvSpPr>
          <p:nvPr>
            <p:ph type="body" idx="16395" hasCustomPrompt="1"/>
            <p:custDataLst>
              <p:tags r:id="rId16"/>
            </p:custDataLst>
          </p:nvPr>
        </p:nvSpPr>
        <p:spPr>
          <a:xfrm>
            <a:off x="7493000" y="41148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idx="16396" hasCustomPrompt="1"/>
            <p:custDataLst>
              <p:tags r:id="rId17"/>
            </p:custDataLst>
          </p:nvPr>
        </p:nvSpPr>
        <p:spPr>
          <a:xfrm>
            <a:off x="7493000" y="46228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1_17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31750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6392" hasCustomPrompt="1"/>
            <p:custDataLst>
              <p:tags r:id="rId2"/>
            </p:custDataLst>
          </p:nvPr>
        </p:nvSpPr>
        <p:spPr>
          <a:xfrm>
            <a:off x="609600" y="609600"/>
            <a:ext cx="10972800" cy="2032000"/>
          </a:xfrm>
          <a:custGeom>
            <a:avLst/>
            <a:gdLst>
              <a:gd name="connisteX0" fmla="*/ 0 w 10972800"/>
              <a:gd name="connsiteY0" fmla="*/ 203200 h 2032000"/>
              <a:gd name="connisteX1" fmla="*/ 203200 w 10972800"/>
              <a:gd name="connsiteY1" fmla="*/ 0 h 2032000"/>
              <a:gd name="connisteX2" fmla="*/ 10769600 w 10972800"/>
              <a:gd name="connsiteY2" fmla="*/ 0 h 2032000"/>
              <a:gd name="connisteX3" fmla="*/ 10972800 w 10972800"/>
              <a:gd name="connsiteY3" fmla="*/ 203200 h 2032000"/>
              <a:gd name="connisteX4" fmla="*/ 10972800 w 10972800"/>
              <a:gd name="connsiteY4" fmla="*/ 1828800 h 2032000"/>
              <a:gd name="connisteX5" fmla="*/ 10769600 w 10972800"/>
              <a:gd name="connsiteY5" fmla="*/ 2032000 h 2032000"/>
              <a:gd name="connisteX6" fmla="*/ 203200 w 10972800"/>
              <a:gd name="connsiteY6" fmla="*/ 2032000 h 2032000"/>
              <a:gd name="connisteX7" fmla="*/ 0 w 10972800"/>
              <a:gd name="connsiteY7" fmla="*/ 1828800 h 2032000"/>
              <a:gd name="connisteX8" fmla="*/ 0 w 10972800"/>
              <a:gd name="connsiteY8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828800"/>
                </a:lnTo>
                <a:cubicBezTo>
                  <a:pt x="10972800" y="1941024"/>
                  <a:pt x="10881824" y="2032000"/>
                  <a:pt x="107696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09600" y="4165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609600" y="4724400"/>
            <a:ext cx="3251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idx="16388" hasCustomPrompt="1"/>
            <p:custDataLst>
              <p:tags r:id="rId5"/>
            </p:custDataLst>
          </p:nvPr>
        </p:nvSpPr>
        <p:spPr>
          <a:xfrm>
            <a:off x="4470400" y="4165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9" hasCustomPrompt="1"/>
            <p:custDataLst>
              <p:tags r:id="rId6"/>
            </p:custDataLst>
          </p:nvPr>
        </p:nvSpPr>
        <p:spPr>
          <a:xfrm>
            <a:off x="4470400" y="4724400"/>
            <a:ext cx="3251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90" hasCustomPrompt="1"/>
            <p:custDataLst>
              <p:tags r:id="rId7"/>
            </p:custDataLst>
          </p:nvPr>
        </p:nvSpPr>
        <p:spPr>
          <a:xfrm>
            <a:off x="8331200" y="4165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91" hasCustomPrompt="1"/>
            <p:custDataLst>
              <p:tags r:id="rId8"/>
            </p:custDataLst>
          </p:nvPr>
        </p:nvSpPr>
        <p:spPr>
          <a:xfrm>
            <a:off x="8331200" y="4724400"/>
            <a:ext cx="3251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09_17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6392" hasCustomPrompt="1"/>
            <p:custDataLst>
              <p:tags r:id="rId2"/>
            </p:custDataLst>
          </p:nvPr>
        </p:nvSpPr>
        <p:spPr>
          <a:xfrm>
            <a:off x="609600" y="1524000"/>
            <a:ext cx="3454400" cy="2336800"/>
          </a:xfrm>
          <a:custGeom>
            <a:avLst/>
            <a:gdLst>
              <a:gd name="connisteX0" fmla="*/ 0 w 3454400"/>
              <a:gd name="connsiteY0" fmla="*/ 203200 h 2336800"/>
              <a:gd name="connisteX1" fmla="*/ 203200 w 3454400"/>
              <a:gd name="connsiteY1" fmla="*/ 0 h 2336800"/>
              <a:gd name="connisteX2" fmla="*/ 3251200 w 3454400"/>
              <a:gd name="connsiteY2" fmla="*/ 0 h 2336800"/>
              <a:gd name="connisteX3" fmla="*/ 3454400 w 3454400"/>
              <a:gd name="connsiteY3" fmla="*/ 203200 h 2336800"/>
              <a:gd name="connisteX4" fmla="*/ 3454400 w 3454400"/>
              <a:gd name="connsiteY4" fmla="*/ 2133600 h 2336800"/>
              <a:gd name="connisteX5" fmla="*/ 3251200 w 3454400"/>
              <a:gd name="connsiteY5" fmla="*/ 2336800 h 2336800"/>
              <a:gd name="connisteX6" fmla="*/ 203200 w 3454400"/>
              <a:gd name="connsiteY6" fmla="*/ 2336800 h 2336800"/>
              <a:gd name="connisteX7" fmla="*/ 0 w 3454400"/>
              <a:gd name="connsiteY7" fmla="*/ 2133600 h 2336800"/>
              <a:gd name="connisteX8" fmla="*/ 0 w 3454400"/>
              <a:gd name="connsiteY8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133600"/>
                </a:lnTo>
                <a:cubicBezTo>
                  <a:pt x="3454400" y="2245824"/>
                  <a:pt x="3363424" y="2336800"/>
                  <a:pt x="3251200" y="2336800"/>
                </a:cubicBezTo>
                <a:lnTo>
                  <a:pt x="203200" y="2336800"/>
                </a:lnTo>
                <a:cubicBezTo>
                  <a:pt x="90976" y="2336800"/>
                  <a:pt x="0" y="2245824"/>
                  <a:pt x="0" y="2133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09600" y="41656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609600" y="4724400"/>
            <a:ext cx="34544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0" name="内容占位符 9"/>
          <p:cNvSpPr>
            <a:spLocks noGrp="1"/>
          </p:cNvSpPr>
          <p:nvPr>
            <p:ph idx="16393" hasCustomPrompt="1"/>
            <p:custDataLst>
              <p:tags r:id="rId5"/>
            </p:custDataLst>
          </p:nvPr>
        </p:nvSpPr>
        <p:spPr>
          <a:xfrm>
            <a:off x="4368800" y="1524000"/>
            <a:ext cx="3454400" cy="2336800"/>
          </a:xfrm>
          <a:custGeom>
            <a:avLst/>
            <a:gdLst>
              <a:gd name="connisteX0" fmla="*/ 0 w 3454400"/>
              <a:gd name="connsiteY0" fmla="*/ 203200 h 2336800"/>
              <a:gd name="connisteX1" fmla="*/ 203200 w 3454400"/>
              <a:gd name="connsiteY1" fmla="*/ 0 h 2336800"/>
              <a:gd name="connisteX2" fmla="*/ 3251200 w 3454400"/>
              <a:gd name="connsiteY2" fmla="*/ 0 h 2336800"/>
              <a:gd name="connisteX3" fmla="*/ 3454400 w 3454400"/>
              <a:gd name="connsiteY3" fmla="*/ 203200 h 2336800"/>
              <a:gd name="connisteX4" fmla="*/ 3454400 w 3454400"/>
              <a:gd name="connsiteY4" fmla="*/ 2133600 h 2336800"/>
              <a:gd name="connisteX5" fmla="*/ 3251200 w 3454400"/>
              <a:gd name="connsiteY5" fmla="*/ 2336800 h 2336800"/>
              <a:gd name="connisteX6" fmla="*/ 203200 w 3454400"/>
              <a:gd name="connsiteY6" fmla="*/ 2336800 h 2336800"/>
              <a:gd name="connisteX7" fmla="*/ 0 w 3454400"/>
              <a:gd name="connsiteY7" fmla="*/ 2133600 h 2336800"/>
              <a:gd name="connisteX8" fmla="*/ 0 w 3454400"/>
              <a:gd name="connsiteY8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133600"/>
                </a:lnTo>
                <a:cubicBezTo>
                  <a:pt x="3454400" y="2245824"/>
                  <a:pt x="3363424" y="2336800"/>
                  <a:pt x="3251200" y="2336800"/>
                </a:cubicBezTo>
                <a:lnTo>
                  <a:pt x="203200" y="2336800"/>
                </a:lnTo>
                <a:cubicBezTo>
                  <a:pt x="90976" y="2336800"/>
                  <a:pt x="0" y="2245824"/>
                  <a:pt x="0" y="2133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4368800" y="41656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4368800" y="4724400"/>
            <a:ext cx="34544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内容占位符 12"/>
          <p:cNvSpPr>
            <a:spLocks noGrp="1"/>
          </p:cNvSpPr>
          <p:nvPr>
            <p:ph idx="16394" hasCustomPrompt="1"/>
            <p:custDataLst>
              <p:tags r:id="rId8"/>
            </p:custDataLst>
          </p:nvPr>
        </p:nvSpPr>
        <p:spPr>
          <a:xfrm>
            <a:off x="8128000" y="1524000"/>
            <a:ext cx="3454400" cy="2336800"/>
          </a:xfrm>
          <a:custGeom>
            <a:avLst/>
            <a:gdLst>
              <a:gd name="connisteX0" fmla="*/ 0 w 3454400"/>
              <a:gd name="connsiteY0" fmla="*/ 203200 h 2336800"/>
              <a:gd name="connisteX1" fmla="*/ 203200 w 3454400"/>
              <a:gd name="connsiteY1" fmla="*/ 0 h 2336800"/>
              <a:gd name="connisteX2" fmla="*/ 3251200 w 3454400"/>
              <a:gd name="connsiteY2" fmla="*/ 0 h 2336800"/>
              <a:gd name="connisteX3" fmla="*/ 3454400 w 3454400"/>
              <a:gd name="connsiteY3" fmla="*/ 203200 h 2336800"/>
              <a:gd name="connisteX4" fmla="*/ 3454400 w 3454400"/>
              <a:gd name="connsiteY4" fmla="*/ 2133600 h 2336800"/>
              <a:gd name="connisteX5" fmla="*/ 3251200 w 3454400"/>
              <a:gd name="connsiteY5" fmla="*/ 2336800 h 2336800"/>
              <a:gd name="connisteX6" fmla="*/ 203200 w 3454400"/>
              <a:gd name="connsiteY6" fmla="*/ 2336800 h 2336800"/>
              <a:gd name="connisteX7" fmla="*/ 0 w 3454400"/>
              <a:gd name="connsiteY7" fmla="*/ 2133600 h 2336800"/>
              <a:gd name="connisteX8" fmla="*/ 0 w 3454400"/>
              <a:gd name="connsiteY8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133600"/>
                </a:lnTo>
                <a:cubicBezTo>
                  <a:pt x="3454400" y="2245824"/>
                  <a:pt x="3363424" y="2336800"/>
                  <a:pt x="3251200" y="2336800"/>
                </a:cubicBezTo>
                <a:lnTo>
                  <a:pt x="203200" y="2336800"/>
                </a:lnTo>
                <a:cubicBezTo>
                  <a:pt x="90976" y="2336800"/>
                  <a:pt x="0" y="2245824"/>
                  <a:pt x="0" y="2133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8128000" y="41656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8128000" y="4724400"/>
            <a:ext cx="34544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左-默认位置-并列-34_34_group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7" name="图片占位符 6"/>
          <p:cNvSpPr>
            <a:spLocks noGrp="1"/>
          </p:cNvSpPr>
          <p:nvPr>
            <p:ph type="pic" idx="16394" hasCustomPrompt="1"/>
            <p:custDataLst>
              <p:tags r:id="rId2"/>
            </p:custDataLst>
          </p:nvPr>
        </p:nvSpPr>
        <p:spPr>
          <a:xfrm>
            <a:off x="609600" y="21844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2082800" y="1930400"/>
            <a:ext cx="3784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2082800" y="2438400"/>
            <a:ext cx="3784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0" name="图片占位符 9"/>
          <p:cNvSpPr>
            <a:spLocks noGrp="1"/>
          </p:cNvSpPr>
          <p:nvPr>
            <p:ph type="pic" idx="16395" hasCustomPrompt="1"/>
            <p:custDataLst>
              <p:tags r:id="rId5"/>
            </p:custDataLst>
          </p:nvPr>
        </p:nvSpPr>
        <p:spPr>
          <a:xfrm>
            <a:off x="6324600" y="21844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7797800" y="1930400"/>
            <a:ext cx="3784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7797800" y="2438400"/>
            <a:ext cx="3784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图片占位符 12"/>
          <p:cNvSpPr>
            <a:spLocks noGrp="1"/>
          </p:cNvSpPr>
          <p:nvPr>
            <p:ph type="pic" idx="16396" hasCustomPrompt="1"/>
            <p:custDataLst>
              <p:tags r:id="rId8"/>
            </p:custDataLst>
          </p:nvPr>
        </p:nvSpPr>
        <p:spPr>
          <a:xfrm>
            <a:off x="609600" y="43688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2082800" y="4114800"/>
            <a:ext cx="3784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2082800" y="4622800"/>
            <a:ext cx="3784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图片占位符 15"/>
          <p:cNvSpPr>
            <a:spLocks noGrp="1"/>
          </p:cNvSpPr>
          <p:nvPr>
            <p:ph type="pic" idx="16397" hasCustomPrompt="1"/>
            <p:custDataLst>
              <p:tags r:id="rId11"/>
            </p:custDataLst>
          </p:nvPr>
        </p:nvSpPr>
        <p:spPr>
          <a:xfrm>
            <a:off x="6324600" y="43688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2" hasCustomPrompt="1"/>
            <p:custDataLst>
              <p:tags r:id="rId12"/>
            </p:custDataLst>
          </p:nvPr>
        </p:nvSpPr>
        <p:spPr>
          <a:xfrm>
            <a:off x="7797800" y="4114800"/>
            <a:ext cx="3784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3" hasCustomPrompt="1"/>
            <p:custDataLst>
              <p:tags r:id="rId13"/>
            </p:custDataLst>
          </p:nvPr>
        </p:nvSpPr>
        <p:spPr>
          <a:xfrm>
            <a:off x="7797800" y="4622800"/>
            <a:ext cx="3784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左-默认位置-并列-34_35_group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7" name="图片占位符 6"/>
          <p:cNvSpPr>
            <a:spLocks noGrp="1"/>
          </p:cNvSpPr>
          <p:nvPr>
            <p:ph type="pic" idx="16394" hasCustomPrompt="1"/>
            <p:custDataLst>
              <p:tags r:id="rId2"/>
            </p:custDataLst>
          </p:nvPr>
        </p:nvSpPr>
        <p:spPr>
          <a:xfrm>
            <a:off x="609600" y="19304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1778000" y="19304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1778000" y="24384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0" name="图片占位符 9"/>
          <p:cNvSpPr>
            <a:spLocks noGrp="1"/>
          </p:cNvSpPr>
          <p:nvPr>
            <p:ph type="pic" idx="16395" hasCustomPrompt="1"/>
            <p:custDataLst>
              <p:tags r:id="rId5"/>
            </p:custDataLst>
          </p:nvPr>
        </p:nvSpPr>
        <p:spPr>
          <a:xfrm>
            <a:off x="6324600" y="19304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7493000" y="19304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7493000" y="24384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图片占位符 12"/>
          <p:cNvSpPr>
            <a:spLocks noGrp="1"/>
          </p:cNvSpPr>
          <p:nvPr>
            <p:ph type="pic" idx="16396" hasCustomPrompt="1"/>
            <p:custDataLst>
              <p:tags r:id="rId8"/>
            </p:custDataLst>
          </p:nvPr>
        </p:nvSpPr>
        <p:spPr>
          <a:xfrm>
            <a:off x="609600" y="41148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1778000" y="41148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1778000" y="46228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图片占位符 15"/>
          <p:cNvSpPr>
            <a:spLocks noGrp="1"/>
          </p:cNvSpPr>
          <p:nvPr>
            <p:ph type="pic" idx="16397" hasCustomPrompt="1"/>
            <p:custDataLst>
              <p:tags r:id="rId11"/>
            </p:custDataLst>
          </p:nvPr>
        </p:nvSpPr>
        <p:spPr>
          <a:xfrm>
            <a:off x="6324600" y="41148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2" hasCustomPrompt="1"/>
            <p:custDataLst>
              <p:tags r:id="rId12"/>
            </p:custDataLst>
          </p:nvPr>
        </p:nvSpPr>
        <p:spPr>
          <a:xfrm>
            <a:off x="7493000" y="41148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3" hasCustomPrompt="1"/>
            <p:custDataLst>
              <p:tags r:id="rId13"/>
            </p:custDataLst>
          </p:nvPr>
        </p:nvSpPr>
        <p:spPr>
          <a:xfrm>
            <a:off x="7493000" y="46228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正文页-上标下内-装饰左-默认位置-并列-34_35_group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7" name="图片占位符 6"/>
          <p:cNvSpPr>
            <a:spLocks noGrp="1"/>
          </p:cNvSpPr>
          <p:nvPr>
            <p:ph type="pic" idx="16394" hasCustomPrompt="1"/>
            <p:custDataLst>
              <p:tags r:id="rId2"/>
            </p:custDataLst>
          </p:nvPr>
        </p:nvSpPr>
        <p:spPr>
          <a:xfrm>
            <a:off x="609600" y="19304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1778000" y="19304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1778000" y="24384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0" name="图片占位符 9"/>
          <p:cNvSpPr>
            <a:spLocks noGrp="1"/>
          </p:cNvSpPr>
          <p:nvPr>
            <p:ph type="pic" idx="16395" hasCustomPrompt="1"/>
            <p:custDataLst>
              <p:tags r:id="rId5"/>
            </p:custDataLst>
          </p:nvPr>
        </p:nvSpPr>
        <p:spPr>
          <a:xfrm>
            <a:off x="6324600" y="19304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7493000" y="19304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7493000" y="24384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图片占位符 12"/>
          <p:cNvSpPr>
            <a:spLocks noGrp="1"/>
          </p:cNvSpPr>
          <p:nvPr>
            <p:ph type="pic" idx="16396" hasCustomPrompt="1"/>
            <p:custDataLst>
              <p:tags r:id="rId8"/>
            </p:custDataLst>
          </p:nvPr>
        </p:nvSpPr>
        <p:spPr>
          <a:xfrm>
            <a:off x="609600" y="41148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1778000" y="41148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1778000" y="46228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图片占位符 15"/>
          <p:cNvSpPr>
            <a:spLocks noGrp="1"/>
          </p:cNvSpPr>
          <p:nvPr>
            <p:ph type="pic" idx="16397" hasCustomPrompt="1"/>
            <p:custDataLst>
              <p:tags r:id="rId11"/>
            </p:custDataLst>
          </p:nvPr>
        </p:nvSpPr>
        <p:spPr>
          <a:xfrm>
            <a:off x="6324600" y="41148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2" hasCustomPrompt="1"/>
            <p:custDataLst>
              <p:tags r:id="rId12"/>
            </p:custDataLst>
          </p:nvPr>
        </p:nvSpPr>
        <p:spPr>
          <a:xfrm>
            <a:off x="7493000" y="41148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3" hasCustomPrompt="1"/>
            <p:custDataLst>
              <p:tags r:id="rId13"/>
            </p:custDataLst>
          </p:nvPr>
        </p:nvSpPr>
        <p:spPr>
          <a:xfrm>
            <a:off x="7493000" y="4622800"/>
            <a:ext cx="4089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_4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7391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6394" hasCustomPrompt="1"/>
            <p:custDataLst>
              <p:tags r:id="rId2"/>
            </p:custDataLst>
          </p:nvPr>
        </p:nvSpPr>
        <p:spPr>
          <a:xfrm>
            <a:off x="8610600" y="0"/>
            <a:ext cx="3581400" cy="6858000"/>
          </a:xfrm>
          <a:custGeom>
            <a:avLst/>
            <a:gd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0" t="0" r="0" b="0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8" name="装饰  7"/>
          <p:cNvSpPr>
            <a:spLocks noGrp="1"/>
          </p:cNvSpPr>
          <p:nvPr>
            <p:ph type="body" idx="16395" hasCustomPrompt="1"/>
            <p:custDataLst>
              <p:tags r:id="rId3"/>
            </p:custDataLst>
          </p:nvPr>
        </p:nvSpPr>
        <p:spPr>
          <a:xfrm>
            <a:off x="609600" y="19304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762000" y="1930400"/>
            <a:ext cx="3314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762000" y="2438400"/>
            <a:ext cx="33147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1" name="装饰  0"/>
          <p:cNvSpPr>
            <a:spLocks noGrp="1"/>
          </p:cNvSpPr>
          <p:nvPr>
            <p:ph type="body" idx="16396" hasCustomPrompt="1"/>
            <p:custDataLst>
              <p:tags r:id="rId6"/>
            </p:custDataLst>
          </p:nvPr>
        </p:nvSpPr>
        <p:spPr>
          <a:xfrm>
            <a:off x="4533900" y="19304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4686300" y="1930400"/>
            <a:ext cx="3314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4686300" y="2438400"/>
            <a:ext cx="33147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4" name="装饰  3"/>
          <p:cNvSpPr>
            <a:spLocks noGrp="1"/>
          </p:cNvSpPr>
          <p:nvPr>
            <p:ph type="body" idx="16397" hasCustomPrompt="1"/>
            <p:custDataLst>
              <p:tags r:id="rId9"/>
            </p:custDataLst>
          </p:nvPr>
        </p:nvSpPr>
        <p:spPr>
          <a:xfrm>
            <a:off x="609600" y="41148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762000" y="4114800"/>
            <a:ext cx="3314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762000" y="4622800"/>
            <a:ext cx="33147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7" name="装饰  6"/>
          <p:cNvSpPr>
            <a:spLocks noGrp="1"/>
          </p:cNvSpPr>
          <p:nvPr>
            <p:ph type="body" idx="16398" hasCustomPrompt="1"/>
            <p:custDataLst>
              <p:tags r:id="rId12"/>
            </p:custDataLst>
          </p:nvPr>
        </p:nvSpPr>
        <p:spPr>
          <a:xfrm>
            <a:off x="4533900" y="41148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4686300" y="4114800"/>
            <a:ext cx="3314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3" hasCustomPrompt="1"/>
            <p:custDataLst>
              <p:tags r:id="rId14"/>
            </p:custDataLst>
          </p:nvPr>
        </p:nvSpPr>
        <p:spPr>
          <a:xfrm>
            <a:off x="4686300" y="4622800"/>
            <a:ext cx="33147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13_2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6394" hasCustomPrompt="1"/>
            <p:custDataLst>
              <p:tags r:id="rId2"/>
            </p:custDataLst>
          </p:nvPr>
        </p:nvSpPr>
        <p:spPr>
          <a:xfrm>
            <a:off x="609600" y="1524000"/>
            <a:ext cx="10972800" cy="2184400"/>
          </a:xfrm>
          <a:custGeom>
            <a:avLst/>
            <a:gdLst>
              <a:gd name="connisteX0" fmla="*/ 0 w 10972800"/>
              <a:gd name="connsiteY0" fmla="*/ 203200 h 2184400"/>
              <a:gd name="connisteX1" fmla="*/ 203200 w 10972800"/>
              <a:gd name="connsiteY1" fmla="*/ 0 h 2184400"/>
              <a:gd name="connisteX2" fmla="*/ 10769600 w 10972800"/>
              <a:gd name="connsiteY2" fmla="*/ 0 h 2184400"/>
              <a:gd name="connisteX3" fmla="*/ 10972800 w 10972800"/>
              <a:gd name="connsiteY3" fmla="*/ 203200 h 2184400"/>
              <a:gd name="connisteX4" fmla="*/ 10972800 w 10972800"/>
              <a:gd name="connsiteY4" fmla="*/ 1981200 h 2184400"/>
              <a:gd name="connisteX5" fmla="*/ 10769600 w 10972800"/>
              <a:gd name="connsiteY5" fmla="*/ 2184400 h 2184400"/>
              <a:gd name="connisteX6" fmla="*/ 203200 w 10972800"/>
              <a:gd name="connsiteY6" fmla="*/ 2184400 h 2184400"/>
              <a:gd name="connisteX7" fmla="*/ 0 w 10972800"/>
              <a:gd name="connsiteY7" fmla="*/ 1981200 h 2184400"/>
              <a:gd name="connisteX8" fmla="*/ 0 w 10972800"/>
              <a:gd name="connsiteY8" fmla="*/ 203200 h 218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18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981200"/>
                </a:lnTo>
                <a:cubicBezTo>
                  <a:pt x="10972800" y="2093424"/>
                  <a:pt x="10881824" y="2184400"/>
                  <a:pt x="10769600" y="2184400"/>
                </a:cubicBezTo>
                <a:lnTo>
                  <a:pt x="203200" y="2184400"/>
                </a:lnTo>
                <a:cubicBezTo>
                  <a:pt x="90976" y="2184400"/>
                  <a:pt x="0" y="2093424"/>
                  <a:pt x="0" y="198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09600" y="41656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609600" y="4724400"/>
            <a:ext cx="2286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idx="16388" hasCustomPrompt="1"/>
            <p:custDataLst>
              <p:tags r:id="rId5"/>
            </p:custDataLst>
          </p:nvPr>
        </p:nvSpPr>
        <p:spPr>
          <a:xfrm>
            <a:off x="3505200" y="41656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9" hasCustomPrompt="1"/>
            <p:custDataLst>
              <p:tags r:id="rId6"/>
            </p:custDataLst>
          </p:nvPr>
        </p:nvSpPr>
        <p:spPr>
          <a:xfrm>
            <a:off x="3505200" y="4724400"/>
            <a:ext cx="2286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90" hasCustomPrompt="1"/>
            <p:custDataLst>
              <p:tags r:id="rId7"/>
            </p:custDataLst>
          </p:nvPr>
        </p:nvSpPr>
        <p:spPr>
          <a:xfrm>
            <a:off x="6400800" y="41656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91" hasCustomPrompt="1"/>
            <p:custDataLst>
              <p:tags r:id="rId8"/>
            </p:custDataLst>
          </p:nvPr>
        </p:nvSpPr>
        <p:spPr>
          <a:xfrm>
            <a:off x="6400800" y="4724400"/>
            <a:ext cx="2286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92" hasCustomPrompt="1"/>
            <p:custDataLst>
              <p:tags r:id="rId9"/>
            </p:custDataLst>
          </p:nvPr>
        </p:nvSpPr>
        <p:spPr>
          <a:xfrm>
            <a:off x="9296400" y="41656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3" hasCustomPrompt="1"/>
            <p:custDataLst>
              <p:tags r:id="rId10"/>
            </p:custDataLst>
          </p:nvPr>
        </p:nvSpPr>
        <p:spPr>
          <a:xfrm>
            <a:off x="9296400" y="4724400"/>
            <a:ext cx="2286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09_18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6392" hasCustomPrompt="1"/>
            <p:custDataLst>
              <p:tags r:id="rId2"/>
            </p:custDataLst>
          </p:nvPr>
        </p:nvSpPr>
        <p:spPr>
          <a:xfrm>
            <a:off x="6096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1828800 h 2032000"/>
              <a:gd name="connisteX5" fmla="*/ 3251200 w 3454400"/>
              <a:gd name="connsiteY5" fmla="*/ 2032000 h 2032000"/>
              <a:gd name="connisteX6" fmla="*/ 203200 w 3454400"/>
              <a:gd name="connsiteY6" fmla="*/ 2032000 h 2032000"/>
              <a:gd name="connisteX7" fmla="*/ 0 w 3454400"/>
              <a:gd name="connsiteY7" fmla="*/ 1828800 h 2032000"/>
              <a:gd name="connisteX8" fmla="*/ 0 w 3454400"/>
              <a:gd name="connsiteY8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1828800"/>
                </a:lnTo>
                <a:cubicBezTo>
                  <a:pt x="3454400" y="1941024"/>
                  <a:pt x="3363424" y="2032000"/>
                  <a:pt x="32512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09600" y="38608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609600" y="4419600"/>
            <a:ext cx="34544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0" name="内容占位符 9"/>
          <p:cNvSpPr>
            <a:spLocks noGrp="1"/>
          </p:cNvSpPr>
          <p:nvPr>
            <p:ph idx="16393" hasCustomPrompt="1"/>
            <p:custDataLst>
              <p:tags r:id="rId5"/>
            </p:custDataLst>
          </p:nvPr>
        </p:nvSpPr>
        <p:spPr>
          <a:xfrm>
            <a:off x="43688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1828800 h 2032000"/>
              <a:gd name="connisteX5" fmla="*/ 3251200 w 3454400"/>
              <a:gd name="connsiteY5" fmla="*/ 2032000 h 2032000"/>
              <a:gd name="connisteX6" fmla="*/ 203200 w 3454400"/>
              <a:gd name="connsiteY6" fmla="*/ 2032000 h 2032000"/>
              <a:gd name="connisteX7" fmla="*/ 0 w 3454400"/>
              <a:gd name="connsiteY7" fmla="*/ 1828800 h 2032000"/>
              <a:gd name="connisteX8" fmla="*/ 0 w 3454400"/>
              <a:gd name="connsiteY8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1828800"/>
                </a:lnTo>
                <a:cubicBezTo>
                  <a:pt x="3454400" y="1941024"/>
                  <a:pt x="3363424" y="2032000"/>
                  <a:pt x="32512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4368800" y="38608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4368800" y="4419600"/>
            <a:ext cx="34544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内容占位符 12"/>
          <p:cNvSpPr>
            <a:spLocks noGrp="1"/>
          </p:cNvSpPr>
          <p:nvPr>
            <p:ph idx="16394" hasCustomPrompt="1"/>
            <p:custDataLst>
              <p:tags r:id="rId8"/>
            </p:custDataLst>
          </p:nvPr>
        </p:nvSpPr>
        <p:spPr>
          <a:xfrm>
            <a:off x="81280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1828800 h 2032000"/>
              <a:gd name="connisteX5" fmla="*/ 3251200 w 3454400"/>
              <a:gd name="connsiteY5" fmla="*/ 2032000 h 2032000"/>
              <a:gd name="connisteX6" fmla="*/ 203200 w 3454400"/>
              <a:gd name="connsiteY6" fmla="*/ 2032000 h 2032000"/>
              <a:gd name="connisteX7" fmla="*/ 0 w 3454400"/>
              <a:gd name="connsiteY7" fmla="*/ 1828800 h 2032000"/>
              <a:gd name="connisteX8" fmla="*/ 0 w 3454400"/>
              <a:gd name="connsiteY8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1828800"/>
                </a:lnTo>
                <a:cubicBezTo>
                  <a:pt x="3454400" y="1941024"/>
                  <a:pt x="3363424" y="2032000"/>
                  <a:pt x="32512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8128000" y="38608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8128000" y="4419600"/>
            <a:ext cx="34544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（4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-19051"/>
            <a:ext cx="4076700" cy="6896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949247" y="1667893"/>
            <a:ext cx="21782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>
                <a:solidFill>
                  <a:schemeClr val="bg1"/>
                </a:solidFill>
                <a:latin typeface="+mj-ea"/>
                <a:ea typeface="+mj-ea"/>
              </a:rPr>
              <a:t>CONTENT</a:t>
            </a:r>
            <a:endParaRPr lang="zh-CN" altLang="en-US" sz="280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alphaModFix amt="10000"/>
            <a:lum bright="70000" contrast="-70000"/>
          </a:blip>
          <a:stretch>
            <a:fillRect/>
          </a:stretch>
        </p:blipFill>
        <p:spPr>
          <a:xfrm>
            <a:off x="727169" y="0"/>
            <a:ext cx="6856688" cy="6877093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1622092" y="2409437"/>
            <a:ext cx="832516" cy="747374"/>
            <a:chOff x="1333501" y="5545626"/>
            <a:chExt cx="1409699" cy="747374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1333501" y="5545626"/>
              <a:ext cx="1409699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1333501" y="5919313"/>
              <a:ext cx="1409699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1333501" y="6293000"/>
              <a:ext cx="1409699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/>
          <p:cNvSpPr/>
          <p:nvPr userDrawn="1"/>
        </p:nvSpPr>
        <p:spPr>
          <a:xfrm>
            <a:off x="930197" y="805954"/>
            <a:ext cx="22163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4800" b="1">
                <a:solidFill>
                  <a:schemeClr val="bg1"/>
                </a:solidFill>
                <a:latin typeface="+mj-ea"/>
              </a:rPr>
              <a:t>目录</a:t>
            </a:r>
            <a:endParaRPr lang="en-US" altLang="zh-CN" sz="4800" b="1">
              <a:solidFill>
                <a:schemeClr val="bg1"/>
              </a:solidFill>
              <a:latin typeface="+mj-ea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076705" y="1184076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01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71" name="文本框 70"/>
          <p:cNvSpPr txBox="1"/>
          <p:nvPr userDrawn="1"/>
        </p:nvSpPr>
        <p:spPr>
          <a:xfrm>
            <a:off x="0" y="5314097"/>
            <a:ext cx="407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>
                <a:solidFill>
                  <a:schemeClr val="bg1">
                    <a:alpha val="33000"/>
                  </a:schemeClr>
                </a:solidFill>
              </a:rPr>
              <a:t>含弘光大</a:t>
            </a:r>
          </a:p>
        </p:txBody>
      </p:sp>
      <p:sp>
        <p:nvSpPr>
          <p:cNvPr id="72" name="文本框 71"/>
          <p:cNvSpPr txBox="1"/>
          <p:nvPr userDrawn="1"/>
        </p:nvSpPr>
        <p:spPr>
          <a:xfrm>
            <a:off x="0" y="5997981"/>
            <a:ext cx="407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>
                <a:solidFill>
                  <a:schemeClr val="bg1">
                    <a:alpha val="33000"/>
                  </a:schemeClr>
                </a:solidFill>
              </a:rPr>
              <a:t>继往开来</a:t>
            </a:r>
          </a:p>
        </p:txBody>
      </p:sp>
      <p:sp>
        <p:nvSpPr>
          <p:cNvPr id="74" name="文本占位符 52"/>
          <p:cNvSpPr>
            <a:spLocks noGrp="1"/>
          </p:cNvSpPr>
          <p:nvPr>
            <p:ph type="body" sz="quarter" idx="10" hasCustomPrompt="1"/>
          </p:nvPr>
        </p:nvSpPr>
        <p:spPr>
          <a:xfrm>
            <a:off x="7270707" y="1878820"/>
            <a:ext cx="3524087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6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86" name="文本占位符 85"/>
          <p:cNvSpPr>
            <a:spLocks noGrp="1"/>
          </p:cNvSpPr>
          <p:nvPr>
            <p:ph type="body" sz="quarter" idx="13" hasCustomPrompt="1"/>
          </p:nvPr>
        </p:nvSpPr>
        <p:spPr>
          <a:xfrm>
            <a:off x="7261225" y="1370013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62" name="文本框 61"/>
          <p:cNvSpPr txBox="1"/>
          <p:nvPr userDrawn="1"/>
        </p:nvSpPr>
        <p:spPr>
          <a:xfrm>
            <a:off x="6076705" y="2537776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02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63" name="文本占位符 52"/>
          <p:cNvSpPr>
            <a:spLocks noGrp="1"/>
          </p:cNvSpPr>
          <p:nvPr>
            <p:ph type="body" sz="quarter" idx="14" hasCustomPrompt="1"/>
          </p:nvPr>
        </p:nvSpPr>
        <p:spPr>
          <a:xfrm>
            <a:off x="7270707" y="3231002"/>
            <a:ext cx="3524087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6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64" name="文本占位符 85"/>
          <p:cNvSpPr>
            <a:spLocks noGrp="1"/>
          </p:cNvSpPr>
          <p:nvPr>
            <p:ph type="body" sz="quarter" idx="15" hasCustomPrompt="1"/>
          </p:nvPr>
        </p:nvSpPr>
        <p:spPr>
          <a:xfrm>
            <a:off x="7261225" y="2722195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73" name="文本框 72"/>
          <p:cNvSpPr txBox="1"/>
          <p:nvPr userDrawn="1"/>
        </p:nvSpPr>
        <p:spPr>
          <a:xfrm>
            <a:off x="6076705" y="3891476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03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75" name="文本占位符 52"/>
          <p:cNvSpPr>
            <a:spLocks noGrp="1"/>
          </p:cNvSpPr>
          <p:nvPr>
            <p:ph type="body" sz="quarter" idx="16" hasCustomPrompt="1"/>
          </p:nvPr>
        </p:nvSpPr>
        <p:spPr>
          <a:xfrm>
            <a:off x="7270707" y="4614282"/>
            <a:ext cx="3524087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6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76" name="文本占位符 85"/>
          <p:cNvSpPr>
            <a:spLocks noGrp="1"/>
          </p:cNvSpPr>
          <p:nvPr>
            <p:ph type="body" sz="quarter" idx="17" hasCustomPrompt="1"/>
          </p:nvPr>
        </p:nvSpPr>
        <p:spPr>
          <a:xfrm>
            <a:off x="7261225" y="4105475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77" name="文本框 76"/>
          <p:cNvSpPr txBox="1"/>
          <p:nvPr userDrawn="1"/>
        </p:nvSpPr>
        <p:spPr>
          <a:xfrm>
            <a:off x="6076705" y="5245176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04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78" name="文本占位符 52"/>
          <p:cNvSpPr>
            <a:spLocks noGrp="1"/>
          </p:cNvSpPr>
          <p:nvPr>
            <p:ph type="body" sz="quarter" idx="18" hasCustomPrompt="1"/>
          </p:nvPr>
        </p:nvSpPr>
        <p:spPr>
          <a:xfrm>
            <a:off x="7270707" y="5939920"/>
            <a:ext cx="3524087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6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79" name="文本占位符 85"/>
          <p:cNvSpPr>
            <a:spLocks noGrp="1"/>
          </p:cNvSpPr>
          <p:nvPr>
            <p:ph type="body" sz="quarter" idx="19" hasCustomPrompt="1"/>
          </p:nvPr>
        </p:nvSpPr>
        <p:spPr>
          <a:xfrm>
            <a:off x="7261225" y="5431113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pic>
        <p:nvPicPr>
          <p:cNvPr id="65" name="图片 6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750" y="149150"/>
            <a:ext cx="3101563" cy="13082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（5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-19051"/>
            <a:ext cx="4076700" cy="6896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/>
              </a:solidFill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949247" y="1667893"/>
            <a:ext cx="21782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>
                <a:solidFill>
                  <a:schemeClr val="bg1"/>
                </a:solidFill>
                <a:latin typeface="+mj-ea"/>
                <a:ea typeface="+mj-ea"/>
              </a:rPr>
              <a:t>CONTENT</a:t>
            </a:r>
            <a:endParaRPr lang="zh-CN" altLang="en-US" sz="280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alphaModFix amt="10000"/>
            <a:lum bright="70000" contrast="-70000"/>
          </a:blip>
          <a:stretch>
            <a:fillRect/>
          </a:stretch>
        </p:blipFill>
        <p:spPr>
          <a:xfrm>
            <a:off x="727169" y="0"/>
            <a:ext cx="6856688" cy="6877093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1622092" y="2409437"/>
            <a:ext cx="832516" cy="747374"/>
            <a:chOff x="1333501" y="5545626"/>
            <a:chExt cx="1409699" cy="747374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1333501" y="5545626"/>
              <a:ext cx="1409699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1333501" y="5919313"/>
              <a:ext cx="1409699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1333501" y="6293000"/>
              <a:ext cx="1409699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/>
          <p:cNvSpPr/>
          <p:nvPr userDrawn="1"/>
        </p:nvSpPr>
        <p:spPr>
          <a:xfrm>
            <a:off x="930197" y="805954"/>
            <a:ext cx="22163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4800" b="1">
                <a:solidFill>
                  <a:schemeClr val="bg1"/>
                </a:solidFill>
                <a:latin typeface="+mj-ea"/>
              </a:rPr>
              <a:t>目录</a:t>
            </a:r>
            <a:endParaRPr lang="en-US" altLang="zh-CN" sz="4800" b="1">
              <a:solidFill>
                <a:schemeClr val="bg1"/>
              </a:solidFill>
              <a:latin typeface="+mj-ea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4854041" y="1303230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01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71" name="文本框 70"/>
          <p:cNvSpPr txBox="1"/>
          <p:nvPr userDrawn="1"/>
        </p:nvSpPr>
        <p:spPr>
          <a:xfrm>
            <a:off x="0" y="5314097"/>
            <a:ext cx="407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>
                <a:solidFill>
                  <a:schemeClr val="bg1">
                    <a:alpha val="33000"/>
                  </a:schemeClr>
                </a:solidFill>
              </a:rPr>
              <a:t>含弘光大</a:t>
            </a:r>
          </a:p>
        </p:txBody>
      </p:sp>
      <p:sp>
        <p:nvSpPr>
          <p:cNvPr id="72" name="文本框 71"/>
          <p:cNvSpPr txBox="1"/>
          <p:nvPr userDrawn="1"/>
        </p:nvSpPr>
        <p:spPr>
          <a:xfrm>
            <a:off x="0" y="5997981"/>
            <a:ext cx="407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>
                <a:solidFill>
                  <a:schemeClr val="bg1">
                    <a:alpha val="33000"/>
                  </a:schemeClr>
                </a:solidFill>
              </a:rPr>
              <a:t>继往开来</a:t>
            </a:r>
          </a:p>
        </p:txBody>
      </p:sp>
      <p:sp>
        <p:nvSpPr>
          <p:cNvPr id="74" name="文本占位符 52"/>
          <p:cNvSpPr>
            <a:spLocks noGrp="1"/>
          </p:cNvSpPr>
          <p:nvPr>
            <p:ph type="body" sz="quarter" idx="10" hasCustomPrompt="1"/>
          </p:nvPr>
        </p:nvSpPr>
        <p:spPr>
          <a:xfrm>
            <a:off x="6048043" y="1997974"/>
            <a:ext cx="3109449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4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86" name="文本占位符 85"/>
          <p:cNvSpPr>
            <a:spLocks noGrp="1"/>
          </p:cNvSpPr>
          <p:nvPr>
            <p:ph type="body" sz="quarter" idx="13" hasCustomPrompt="1"/>
          </p:nvPr>
        </p:nvSpPr>
        <p:spPr>
          <a:xfrm>
            <a:off x="6038561" y="1546317"/>
            <a:ext cx="2203049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65" name="文本框 64"/>
          <p:cNvSpPr txBox="1"/>
          <p:nvPr userDrawn="1"/>
        </p:nvSpPr>
        <p:spPr>
          <a:xfrm>
            <a:off x="4854041" y="3261932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03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66" name="文本占位符 52"/>
          <p:cNvSpPr>
            <a:spLocks noGrp="1"/>
          </p:cNvSpPr>
          <p:nvPr>
            <p:ph type="body" sz="quarter" idx="14" hasCustomPrompt="1"/>
          </p:nvPr>
        </p:nvSpPr>
        <p:spPr>
          <a:xfrm>
            <a:off x="6048043" y="3956676"/>
            <a:ext cx="3109449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4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67" name="文本占位符 85"/>
          <p:cNvSpPr>
            <a:spLocks noGrp="1"/>
          </p:cNvSpPr>
          <p:nvPr>
            <p:ph type="body" sz="quarter" idx="15" hasCustomPrompt="1"/>
          </p:nvPr>
        </p:nvSpPr>
        <p:spPr>
          <a:xfrm>
            <a:off x="6038561" y="3505019"/>
            <a:ext cx="2203049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68" name="文本框 67"/>
          <p:cNvSpPr txBox="1"/>
          <p:nvPr userDrawn="1"/>
        </p:nvSpPr>
        <p:spPr>
          <a:xfrm>
            <a:off x="4854041" y="5220634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05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69" name="文本占位符 52"/>
          <p:cNvSpPr>
            <a:spLocks noGrp="1"/>
          </p:cNvSpPr>
          <p:nvPr>
            <p:ph type="body" sz="quarter" idx="16" hasCustomPrompt="1"/>
          </p:nvPr>
        </p:nvSpPr>
        <p:spPr>
          <a:xfrm>
            <a:off x="6048043" y="5915378"/>
            <a:ext cx="3109449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4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70" name="文本占位符 85"/>
          <p:cNvSpPr>
            <a:spLocks noGrp="1"/>
          </p:cNvSpPr>
          <p:nvPr>
            <p:ph type="body" sz="quarter" idx="17" hasCustomPrompt="1"/>
          </p:nvPr>
        </p:nvSpPr>
        <p:spPr>
          <a:xfrm>
            <a:off x="6038561" y="5454196"/>
            <a:ext cx="2203049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80" name="文本框 79"/>
          <p:cNvSpPr txBox="1"/>
          <p:nvPr userDrawn="1"/>
        </p:nvSpPr>
        <p:spPr>
          <a:xfrm>
            <a:off x="7047608" y="2282581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02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81" name="文本占位符 52"/>
          <p:cNvSpPr>
            <a:spLocks noGrp="1"/>
          </p:cNvSpPr>
          <p:nvPr>
            <p:ph type="body" sz="quarter" idx="18" hasCustomPrompt="1"/>
          </p:nvPr>
        </p:nvSpPr>
        <p:spPr>
          <a:xfrm>
            <a:off x="8241610" y="2970228"/>
            <a:ext cx="3109449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4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82" name="文本占位符 85"/>
          <p:cNvSpPr>
            <a:spLocks noGrp="1"/>
          </p:cNvSpPr>
          <p:nvPr>
            <p:ph type="body" sz="quarter" idx="19" hasCustomPrompt="1"/>
          </p:nvPr>
        </p:nvSpPr>
        <p:spPr>
          <a:xfrm>
            <a:off x="8232128" y="2509046"/>
            <a:ext cx="2203049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83" name="文本框 82"/>
          <p:cNvSpPr txBox="1"/>
          <p:nvPr userDrawn="1"/>
        </p:nvSpPr>
        <p:spPr>
          <a:xfrm>
            <a:off x="7047608" y="4250808"/>
            <a:ext cx="133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0">
                <a:solidFill>
                  <a:srgbClr val="CECECE"/>
                </a:solidFill>
                <a:latin typeface="+mn-lt"/>
                <a:ea typeface="+mj-ea"/>
              </a:rPr>
              <a:t>04</a:t>
            </a:r>
            <a:endParaRPr lang="zh-CN" altLang="en-US" sz="72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84" name="文本占位符 52"/>
          <p:cNvSpPr>
            <a:spLocks noGrp="1"/>
          </p:cNvSpPr>
          <p:nvPr>
            <p:ph type="body" sz="quarter" idx="20" hasCustomPrompt="1"/>
          </p:nvPr>
        </p:nvSpPr>
        <p:spPr>
          <a:xfrm>
            <a:off x="8241610" y="4949146"/>
            <a:ext cx="3109449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4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85" name="文本占位符 85"/>
          <p:cNvSpPr>
            <a:spLocks noGrp="1"/>
          </p:cNvSpPr>
          <p:nvPr>
            <p:ph type="body" sz="quarter" idx="21" hasCustomPrompt="1"/>
          </p:nvPr>
        </p:nvSpPr>
        <p:spPr>
          <a:xfrm>
            <a:off x="8232128" y="4497489"/>
            <a:ext cx="2203049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pic>
        <p:nvPicPr>
          <p:cNvPr id="75" name="图片 7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750" y="149150"/>
            <a:ext cx="3101563" cy="13082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（6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 userDrawn="1"/>
        </p:nvSpPr>
        <p:spPr>
          <a:xfrm>
            <a:off x="0" y="3371850"/>
            <a:ext cx="12192000" cy="20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431800" y="3956050"/>
            <a:ext cx="13325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0">
                <a:solidFill>
                  <a:srgbClr val="CECECE"/>
                </a:solidFill>
                <a:latin typeface="+mn-lt"/>
                <a:ea typeface="+mj-ea"/>
              </a:rPr>
              <a:t>01</a:t>
            </a:r>
            <a:endParaRPr lang="zh-CN" altLang="en-US" sz="54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11" name="文本占位符 52"/>
          <p:cNvSpPr>
            <a:spLocks noGrp="1"/>
          </p:cNvSpPr>
          <p:nvPr>
            <p:ph type="body" sz="quarter" idx="11" hasCustomPrompt="1"/>
          </p:nvPr>
        </p:nvSpPr>
        <p:spPr>
          <a:xfrm>
            <a:off x="1266825" y="4493102"/>
            <a:ext cx="2708275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1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14" name="文本占位符 85"/>
          <p:cNvSpPr>
            <a:spLocks noGrp="1"/>
          </p:cNvSpPr>
          <p:nvPr>
            <p:ph type="body" sz="quarter" idx="13" hasCustomPrompt="1"/>
          </p:nvPr>
        </p:nvSpPr>
        <p:spPr>
          <a:xfrm>
            <a:off x="1266825" y="4141987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4366483" y="3956050"/>
            <a:ext cx="13325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0">
                <a:solidFill>
                  <a:srgbClr val="CECECE"/>
                </a:solidFill>
                <a:latin typeface="+mn-lt"/>
                <a:ea typeface="+mj-ea"/>
              </a:rPr>
              <a:t>03</a:t>
            </a:r>
            <a:endParaRPr lang="zh-CN" altLang="en-US" sz="54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17" name="文本占位符 52"/>
          <p:cNvSpPr>
            <a:spLocks noGrp="1"/>
          </p:cNvSpPr>
          <p:nvPr>
            <p:ph type="body" sz="quarter" idx="14" hasCustomPrompt="1"/>
          </p:nvPr>
        </p:nvSpPr>
        <p:spPr>
          <a:xfrm>
            <a:off x="5201508" y="4493102"/>
            <a:ext cx="2708275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1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19" name="文本占位符 85"/>
          <p:cNvSpPr>
            <a:spLocks noGrp="1"/>
          </p:cNvSpPr>
          <p:nvPr>
            <p:ph type="body" sz="quarter" idx="15" hasCustomPrompt="1"/>
          </p:nvPr>
        </p:nvSpPr>
        <p:spPr>
          <a:xfrm>
            <a:off x="5201508" y="4141987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8301166" y="3956050"/>
            <a:ext cx="13325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0">
                <a:solidFill>
                  <a:srgbClr val="CECECE"/>
                </a:solidFill>
                <a:latin typeface="+mn-lt"/>
                <a:ea typeface="+mj-ea"/>
              </a:rPr>
              <a:t>05</a:t>
            </a:r>
            <a:endParaRPr lang="zh-CN" altLang="en-US" sz="54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21" name="文本占位符 52"/>
          <p:cNvSpPr>
            <a:spLocks noGrp="1"/>
          </p:cNvSpPr>
          <p:nvPr>
            <p:ph type="body" sz="quarter" idx="16" hasCustomPrompt="1"/>
          </p:nvPr>
        </p:nvSpPr>
        <p:spPr>
          <a:xfrm>
            <a:off x="9136191" y="4493102"/>
            <a:ext cx="2708275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1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22" name="文本占位符 85"/>
          <p:cNvSpPr>
            <a:spLocks noGrp="1"/>
          </p:cNvSpPr>
          <p:nvPr>
            <p:ph type="body" sz="quarter" idx="17" hasCustomPrompt="1"/>
          </p:nvPr>
        </p:nvSpPr>
        <p:spPr>
          <a:xfrm>
            <a:off x="9136191" y="4141987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431800" y="5270500"/>
            <a:ext cx="13325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0">
                <a:solidFill>
                  <a:srgbClr val="CECECE"/>
                </a:solidFill>
                <a:latin typeface="+mn-lt"/>
                <a:ea typeface="+mj-ea"/>
              </a:rPr>
              <a:t>02</a:t>
            </a:r>
            <a:endParaRPr lang="zh-CN" altLang="en-US" sz="54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24" name="文本占位符 52"/>
          <p:cNvSpPr>
            <a:spLocks noGrp="1"/>
          </p:cNvSpPr>
          <p:nvPr>
            <p:ph type="body" sz="quarter" idx="18" hasCustomPrompt="1"/>
          </p:nvPr>
        </p:nvSpPr>
        <p:spPr>
          <a:xfrm>
            <a:off x="1266825" y="5807552"/>
            <a:ext cx="2708275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1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25" name="文本占位符 85"/>
          <p:cNvSpPr>
            <a:spLocks noGrp="1"/>
          </p:cNvSpPr>
          <p:nvPr>
            <p:ph type="body" sz="quarter" idx="19" hasCustomPrompt="1"/>
          </p:nvPr>
        </p:nvSpPr>
        <p:spPr>
          <a:xfrm>
            <a:off x="1266825" y="5456437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26" name="文本框 25"/>
          <p:cNvSpPr txBox="1"/>
          <p:nvPr userDrawn="1"/>
        </p:nvSpPr>
        <p:spPr>
          <a:xfrm>
            <a:off x="4366483" y="5270500"/>
            <a:ext cx="13325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0">
                <a:solidFill>
                  <a:srgbClr val="CECECE"/>
                </a:solidFill>
                <a:latin typeface="+mn-lt"/>
                <a:ea typeface="+mj-ea"/>
              </a:rPr>
              <a:t>04</a:t>
            </a:r>
            <a:endParaRPr lang="zh-CN" altLang="en-US" sz="54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27" name="文本占位符 52"/>
          <p:cNvSpPr>
            <a:spLocks noGrp="1"/>
          </p:cNvSpPr>
          <p:nvPr>
            <p:ph type="body" sz="quarter" idx="20" hasCustomPrompt="1"/>
          </p:nvPr>
        </p:nvSpPr>
        <p:spPr>
          <a:xfrm>
            <a:off x="5201508" y="5807552"/>
            <a:ext cx="2708275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1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28" name="文本占位符 85"/>
          <p:cNvSpPr>
            <a:spLocks noGrp="1"/>
          </p:cNvSpPr>
          <p:nvPr>
            <p:ph type="body" sz="quarter" idx="21" hasCustomPrompt="1"/>
          </p:nvPr>
        </p:nvSpPr>
        <p:spPr>
          <a:xfrm>
            <a:off x="5201508" y="5456437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  <p:sp>
        <p:nvSpPr>
          <p:cNvPr id="29" name="文本框 28"/>
          <p:cNvSpPr txBox="1"/>
          <p:nvPr userDrawn="1"/>
        </p:nvSpPr>
        <p:spPr>
          <a:xfrm>
            <a:off x="8301166" y="5270500"/>
            <a:ext cx="13325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0">
                <a:solidFill>
                  <a:srgbClr val="CECECE"/>
                </a:solidFill>
                <a:latin typeface="+mn-lt"/>
                <a:ea typeface="+mj-ea"/>
              </a:rPr>
              <a:t>06</a:t>
            </a:r>
            <a:endParaRPr lang="zh-CN" altLang="en-US" sz="5400" b="0">
              <a:solidFill>
                <a:srgbClr val="CECECE"/>
              </a:solidFill>
              <a:latin typeface="+mn-lt"/>
              <a:ea typeface="+mj-ea"/>
            </a:endParaRPr>
          </a:p>
        </p:txBody>
      </p:sp>
      <p:sp>
        <p:nvSpPr>
          <p:cNvPr id="30" name="文本占位符 52"/>
          <p:cNvSpPr>
            <a:spLocks noGrp="1"/>
          </p:cNvSpPr>
          <p:nvPr>
            <p:ph type="body" sz="quarter" idx="22" hasCustomPrompt="1"/>
          </p:nvPr>
        </p:nvSpPr>
        <p:spPr>
          <a:xfrm>
            <a:off x="9136191" y="5807552"/>
            <a:ext cx="2708275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11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31" name="文本占位符 85"/>
          <p:cNvSpPr>
            <a:spLocks noGrp="1"/>
          </p:cNvSpPr>
          <p:nvPr>
            <p:ph type="body" sz="quarter" idx="23" hasCustomPrompt="1"/>
          </p:nvPr>
        </p:nvSpPr>
        <p:spPr>
          <a:xfrm>
            <a:off x="9136191" y="5456437"/>
            <a:ext cx="2264633" cy="44914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章节标题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86951" y="3135408"/>
            <a:ext cx="4054117" cy="1325563"/>
          </a:xfrm>
        </p:spPr>
        <p:txBody>
          <a:bodyPr/>
          <a:lstStyle>
            <a:lvl1pPr>
              <a:lnSpc>
                <a:spcPct val="100000"/>
              </a:lnSpc>
              <a:defRPr lang="zh-CN" altLang="en-US" sz="72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r>
              <a:rPr lang="zh-CN" altLang="en-US" dirty="0"/>
              <a:t>章节标题</a:t>
            </a:r>
          </a:p>
        </p:txBody>
      </p:sp>
      <p:sp>
        <p:nvSpPr>
          <p:cNvPr id="6" name="文本框 5"/>
          <p:cNvSpPr txBox="1"/>
          <p:nvPr userDrawn="1"/>
        </p:nvSpPr>
        <p:spPr>
          <a:xfrm>
            <a:off x="1267731" y="1462032"/>
            <a:ext cx="255390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600" b="1">
                <a:gradFill>
                  <a:gsLst>
                    <a:gs pos="0">
                      <a:srgbClr val="878787"/>
                    </a:gs>
                    <a:gs pos="84000">
                      <a:srgbClr val="BBBBBB">
                        <a:alpha val="0"/>
                      </a:srgbClr>
                    </a:gs>
                    <a:gs pos="100000">
                      <a:srgbClr val="CECECE">
                        <a:alpha val="30000"/>
                      </a:srgbClr>
                    </a:gs>
                  </a:gsLst>
                  <a:lin ang="5400000" scaled="1"/>
                </a:gradFill>
              </a:rPr>
              <a:t>01</a:t>
            </a:r>
            <a:endParaRPr lang="zh-CN" altLang="en-US" sz="16600" b="1">
              <a:gradFill>
                <a:gsLst>
                  <a:gs pos="0">
                    <a:srgbClr val="878787"/>
                  </a:gs>
                  <a:gs pos="84000">
                    <a:srgbClr val="BBBBBB">
                      <a:alpha val="0"/>
                    </a:srgbClr>
                  </a:gs>
                  <a:gs pos="100000">
                    <a:srgbClr val="CECECE">
                      <a:alpha val="30000"/>
                    </a:srgbClr>
                  </a:gs>
                </a:gsLst>
                <a:lin ang="5400000" scaled="1"/>
              </a:gradFill>
            </a:endParaRPr>
          </a:p>
        </p:txBody>
      </p:sp>
      <p:pic>
        <p:nvPicPr>
          <p:cNvPr id="49" name="图片 48"/>
          <p:cNvPicPr>
            <a:picLocks noChangeAspect="1"/>
          </p:cNvPicPr>
          <p:nvPr userDrawn="1"/>
        </p:nvPicPr>
        <p:blipFill>
          <a:blip r:embed="rId2">
            <a:alphaModFix amt="50000"/>
            <a:lum bright="70000" contrast="-70000"/>
          </a:blip>
          <a:stretch>
            <a:fillRect/>
          </a:stretch>
        </p:blipFill>
        <p:spPr>
          <a:xfrm>
            <a:off x="6612597" y="-389817"/>
            <a:ext cx="7741999" cy="7765039"/>
          </a:xfrm>
          <a:prstGeom prst="rect">
            <a:avLst/>
          </a:prstGeom>
        </p:spPr>
      </p:pic>
      <p:sp>
        <p:nvSpPr>
          <p:cNvPr id="53" name="文本占位符 52"/>
          <p:cNvSpPr>
            <a:spLocks noGrp="1"/>
          </p:cNvSpPr>
          <p:nvPr>
            <p:ph type="body" sz="quarter" idx="10" hasCustomPrompt="1"/>
          </p:nvPr>
        </p:nvSpPr>
        <p:spPr>
          <a:xfrm>
            <a:off x="1484881" y="4483270"/>
            <a:ext cx="4662764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54" name="文本框 53"/>
          <p:cNvSpPr txBox="1"/>
          <p:nvPr userDrawn="1"/>
        </p:nvSpPr>
        <p:spPr>
          <a:xfrm>
            <a:off x="660400" y="6279802"/>
            <a:ext cx="5976576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含弘光大  继往开来 </a:t>
            </a:r>
            <a:r>
              <a:rPr lang="en-US" altLang="zh-CN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| www.swu.edu.cn</a:t>
            </a:r>
            <a:endParaRPr lang="zh-CN" altLang="en-US" spc="30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46" y="310415"/>
            <a:ext cx="3101563" cy="13082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86951" y="3135408"/>
            <a:ext cx="4054117" cy="1325563"/>
          </a:xfrm>
        </p:spPr>
        <p:txBody>
          <a:bodyPr/>
          <a:lstStyle>
            <a:lvl1pPr>
              <a:lnSpc>
                <a:spcPct val="100000"/>
              </a:lnSpc>
              <a:defRPr lang="zh-CN" altLang="en-US" sz="72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r>
              <a:rPr lang="zh-CN" altLang="en-US" dirty="0"/>
              <a:t>章节标题</a:t>
            </a:r>
          </a:p>
        </p:txBody>
      </p:sp>
      <p:sp>
        <p:nvSpPr>
          <p:cNvPr id="6" name="文本框 5"/>
          <p:cNvSpPr txBox="1"/>
          <p:nvPr userDrawn="1"/>
        </p:nvSpPr>
        <p:spPr>
          <a:xfrm>
            <a:off x="1267731" y="1462032"/>
            <a:ext cx="255390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600" b="1">
                <a:gradFill>
                  <a:gsLst>
                    <a:gs pos="0">
                      <a:srgbClr val="878787"/>
                    </a:gs>
                    <a:gs pos="84000">
                      <a:srgbClr val="BBBBBB">
                        <a:alpha val="0"/>
                      </a:srgbClr>
                    </a:gs>
                    <a:gs pos="100000">
                      <a:srgbClr val="CECECE">
                        <a:alpha val="30000"/>
                      </a:srgbClr>
                    </a:gs>
                  </a:gsLst>
                  <a:lin ang="5400000" scaled="1"/>
                </a:gradFill>
              </a:rPr>
              <a:t>02</a:t>
            </a:r>
            <a:endParaRPr lang="zh-CN" altLang="en-US" sz="16600" b="1">
              <a:gradFill>
                <a:gsLst>
                  <a:gs pos="0">
                    <a:srgbClr val="878787"/>
                  </a:gs>
                  <a:gs pos="84000">
                    <a:srgbClr val="BBBBBB">
                      <a:alpha val="0"/>
                    </a:srgbClr>
                  </a:gs>
                  <a:gs pos="100000">
                    <a:srgbClr val="CECECE">
                      <a:alpha val="30000"/>
                    </a:srgbClr>
                  </a:gs>
                </a:gsLst>
                <a:lin ang="5400000" scaled="1"/>
              </a:gradFill>
            </a:endParaRPr>
          </a:p>
        </p:txBody>
      </p:sp>
      <p:pic>
        <p:nvPicPr>
          <p:cNvPr id="49" name="图片 48"/>
          <p:cNvPicPr>
            <a:picLocks noChangeAspect="1"/>
          </p:cNvPicPr>
          <p:nvPr userDrawn="1"/>
        </p:nvPicPr>
        <p:blipFill>
          <a:blip r:embed="rId2">
            <a:alphaModFix amt="50000"/>
            <a:lum bright="70000" contrast="-70000"/>
          </a:blip>
          <a:stretch>
            <a:fillRect/>
          </a:stretch>
        </p:blipFill>
        <p:spPr>
          <a:xfrm>
            <a:off x="6612597" y="-389817"/>
            <a:ext cx="7741999" cy="7765039"/>
          </a:xfrm>
          <a:prstGeom prst="rect">
            <a:avLst/>
          </a:prstGeom>
        </p:spPr>
      </p:pic>
      <p:sp>
        <p:nvSpPr>
          <p:cNvPr id="53" name="文本占位符 52"/>
          <p:cNvSpPr>
            <a:spLocks noGrp="1"/>
          </p:cNvSpPr>
          <p:nvPr>
            <p:ph type="body" sz="quarter" idx="10" hasCustomPrompt="1"/>
          </p:nvPr>
        </p:nvSpPr>
        <p:spPr>
          <a:xfrm>
            <a:off x="1484881" y="4483270"/>
            <a:ext cx="4662764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54" name="文本框 53"/>
          <p:cNvSpPr txBox="1"/>
          <p:nvPr userDrawn="1"/>
        </p:nvSpPr>
        <p:spPr>
          <a:xfrm>
            <a:off x="660400" y="6279802"/>
            <a:ext cx="5976576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含弘光大  继往开来 </a:t>
            </a:r>
            <a:r>
              <a:rPr lang="en-US" altLang="zh-CN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| www.swu.edu.cn</a:t>
            </a:r>
            <a:endParaRPr lang="zh-CN" altLang="en-US" spc="30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46" y="310415"/>
            <a:ext cx="3101563" cy="13082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86951" y="3135408"/>
            <a:ext cx="4054117" cy="1325563"/>
          </a:xfrm>
        </p:spPr>
        <p:txBody>
          <a:bodyPr/>
          <a:lstStyle>
            <a:lvl1pPr>
              <a:lnSpc>
                <a:spcPct val="100000"/>
              </a:lnSpc>
              <a:defRPr lang="zh-CN" altLang="en-US" sz="7200" b="1" kern="1200" dirty="0" smtClean="0">
                <a:solidFill>
                  <a:srgbClr val="1D2974"/>
                </a:solidFill>
                <a:latin typeface="+mj-ea"/>
                <a:ea typeface="+mj-ea"/>
                <a:cs typeface="+mn-cs"/>
              </a:defRPr>
            </a:lvl1pPr>
          </a:lstStyle>
          <a:p>
            <a:r>
              <a:rPr lang="zh-CN" altLang="en-US" dirty="0"/>
              <a:t>章节标题</a:t>
            </a:r>
          </a:p>
        </p:txBody>
      </p:sp>
      <p:sp>
        <p:nvSpPr>
          <p:cNvPr id="6" name="文本框 5"/>
          <p:cNvSpPr txBox="1"/>
          <p:nvPr userDrawn="1"/>
        </p:nvSpPr>
        <p:spPr>
          <a:xfrm>
            <a:off x="1267731" y="1462032"/>
            <a:ext cx="255390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600" b="1">
                <a:gradFill>
                  <a:gsLst>
                    <a:gs pos="0">
                      <a:srgbClr val="878787"/>
                    </a:gs>
                    <a:gs pos="84000">
                      <a:srgbClr val="BBBBBB">
                        <a:alpha val="0"/>
                      </a:srgbClr>
                    </a:gs>
                    <a:gs pos="100000">
                      <a:srgbClr val="CECECE">
                        <a:alpha val="30000"/>
                      </a:srgbClr>
                    </a:gs>
                  </a:gsLst>
                  <a:lin ang="5400000" scaled="1"/>
                </a:gradFill>
              </a:rPr>
              <a:t>03</a:t>
            </a:r>
            <a:endParaRPr lang="zh-CN" altLang="en-US" sz="16600" b="1">
              <a:gradFill>
                <a:gsLst>
                  <a:gs pos="0">
                    <a:srgbClr val="878787"/>
                  </a:gs>
                  <a:gs pos="84000">
                    <a:srgbClr val="BBBBBB">
                      <a:alpha val="0"/>
                    </a:srgbClr>
                  </a:gs>
                  <a:gs pos="100000">
                    <a:srgbClr val="CECECE">
                      <a:alpha val="30000"/>
                    </a:srgbClr>
                  </a:gs>
                </a:gsLst>
                <a:lin ang="5400000" scaled="1"/>
              </a:gradFill>
            </a:endParaRPr>
          </a:p>
        </p:txBody>
      </p:sp>
      <p:pic>
        <p:nvPicPr>
          <p:cNvPr id="49" name="图片 48"/>
          <p:cNvPicPr>
            <a:picLocks noChangeAspect="1"/>
          </p:cNvPicPr>
          <p:nvPr userDrawn="1"/>
        </p:nvPicPr>
        <p:blipFill>
          <a:blip r:embed="rId2">
            <a:alphaModFix amt="50000"/>
            <a:lum bright="70000" contrast="-70000"/>
          </a:blip>
          <a:stretch>
            <a:fillRect/>
          </a:stretch>
        </p:blipFill>
        <p:spPr>
          <a:xfrm>
            <a:off x="6612597" y="-389817"/>
            <a:ext cx="7741999" cy="7765039"/>
          </a:xfrm>
          <a:prstGeom prst="rect">
            <a:avLst/>
          </a:prstGeom>
        </p:spPr>
      </p:pic>
      <p:sp>
        <p:nvSpPr>
          <p:cNvPr id="53" name="文本占位符 52"/>
          <p:cNvSpPr>
            <a:spLocks noGrp="1"/>
          </p:cNvSpPr>
          <p:nvPr>
            <p:ph type="body" sz="quarter" idx="10" hasCustomPrompt="1"/>
          </p:nvPr>
        </p:nvSpPr>
        <p:spPr>
          <a:xfrm>
            <a:off x="1484881" y="4483270"/>
            <a:ext cx="4662764" cy="386278"/>
          </a:xfrm>
        </p:spPr>
        <p:txBody>
          <a:bodyPr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PLEASE ENTER ENGLISH TITLE</a:t>
            </a:r>
            <a:endParaRPr lang="zh-CN" altLang="en-US" dirty="0"/>
          </a:p>
        </p:txBody>
      </p:sp>
      <p:sp>
        <p:nvSpPr>
          <p:cNvPr id="54" name="文本框 53"/>
          <p:cNvSpPr txBox="1"/>
          <p:nvPr userDrawn="1"/>
        </p:nvSpPr>
        <p:spPr>
          <a:xfrm>
            <a:off x="660400" y="6279802"/>
            <a:ext cx="5976576" cy="369332"/>
          </a:xfrm>
          <a:prstGeom prst="rect">
            <a:avLst/>
          </a:prstGeom>
          <a:noFill/>
        </p:spPr>
        <p:txBody>
          <a:bodyPr wrap="square" lIns="0" rtlCol="0">
            <a:normAutofit/>
          </a:bodyPr>
          <a:lstStyle/>
          <a:p>
            <a:r>
              <a:rPr lang="zh-CN" altLang="en-US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含弘光大  继往开来 </a:t>
            </a:r>
            <a:r>
              <a:rPr lang="en-US" altLang="zh-CN" spc="300">
                <a:solidFill>
                  <a:schemeClr val="accent1">
                    <a:lumMod val="40000"/>
                    <a:lumOff val="60000"/>
                  </a:schemeClr>
                </a:solidFill>
              </a:rPr>
              <a:t>| www.swu.edu.cn</a:t>
            </a:r>
            <a:endParaRPr lang="zh-CN" altLang="en-US" spc="30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46" y="310415"/>
            <a:ext cx="3101563" cy="1308201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EE5F3-CFA0-43AC-95F1-F06D2333B3E4}" type="datetimeFigureOut">
              <a:rPr lang="zh-CN" altLang="en-US" smtClean="0"/>
              <a:t>2025/12/18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7D481-3F20-4588-8E0E-ADBEB6EB82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tags" Target="../tags/tag123.xml"/><Relationship Id="rId7" Type="http://schemas.openxmlformats.org/officeDocument/2006/relationships/tags" Target="../tags/tag127.xml"/><Relationship Id="rId2" Type="http://schemas.openxmlformats.org/officeDocument/2006/relationships/tags" Target="../tags/tag122.xml"/><Relationship Id="rId1" Type="http://schemas.openxmlformats.org/officeDocument/2006/relationships/tags" Target="../tags/tag121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Relationship Id="rId9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135.xml"/><Relationship Id="rId13" Type="http://schemas.openxmlformats.org/officeDocument/2006/relationships/tags" Target="../tags/tag140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12" Type="http://schemas.openxmlformats.org/officeDocument/2006/relationships/tags" Target="../tags/tag139.xml"/><Relationship Id="rId2" Type="http://schemas.openxmlformats.org/officeDocument/2006/relationships/tags" Target="../tags/tag129.xml"/><Relationship Id="rId16" Type="http://schemas.openxmlformats.org/officeDocument/2006/relationships/image" Target="../media/image18.jpeg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11" Type="http://schemas.openxmlformats.org/officeDocument/2006/relationships/tags" Target="../tags/tag138.xml"/><Relationship Id="rId5" Type="http://schemas.openxmlformats.org/officeDocument/2006/relationships/tags" Target="../tags/tag132.xml"/><Relationship Id="rId15" Type="http://schemas.openxmlformats.org/officeDocument/2006/relationships/slideLayout" Target="../slideLayouts/slideLayout13.xml"/><Relationship Id="rId10" Type="http://schemas.openxmlformats.org/officeDocument/2006/relationships/tags" Target="../tags/tag137.xml"/><Relationship Id="rId4" Type="http://schemas.openxmlformats.org/officeDocument/2006/relationships/tags" Target="../tags/tag131.xml"/><Relationship Id="rId9" Type="http://schemas.openxmlformats.org/officeDocument/2006/relationships/tags" Target="../tags/tag136.xml"/><Relationship Id="rId14" Type="http://schemas.openxmlformats.org/officeDocument/2006/relationships/tags" Target="../tags/tag14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149.xml"/><Relationship Id="rId3" Type="http://schemas.openxmlformats.org/officeDocument/2006/relationships/tags" Target="../tags/tag144.xml"/><Relationship Id="rId7" Type="http://schemas.openxmlformats.org/officeDocument/2006/relationships/tags" Target="../tags/tag148.xml"/><Relationship Id="rId2" Type="http://schemas.openxmlformats.org/officeDocument/2006/relationships/tags" Target="../tags/tag143.xml"/><Relationship Id="rId1" Type="http://schemas.openxmlformats.org/officeDocument/2006/relationships/tags" Target="../tags/tag142.xml"/><Relationship Id="rId6" Type="http://schemas.openxmlformats.org/officeDocument/2006/relationships/tags" Target="../tags/tag147.xml"/><Relationship Id="rId5" Type="http://schemas.openxmlformats.org/officeDocument/2006/relationships/tags" Target="../tags/tag146.xml"/><Relationship Id="rId4" Type="http://schemas.openxmlformats.org/officeDocument/2006/relationships/tags" Target="../tags/tag145.xml"/><Relationship Id="rId9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" t="28072" r="-262" b="5554"/>
          <a:stretch>
            <a:fillRect/>
          </a:stretch>
        </p:blipFill>
        <p:spPr>
          <a:xfrm>
            <a:off x="6654800" y="1905000"/>
            <a:ext cx="5551714" cy="3700069"/>
          </a:xfr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9050" y="3173056"/>
            <a:ext cx="3430905" cy="1163955"/>
          </a:xfrm>
        </p:spPr>
        <p:txBody>
          <a:bodyPr>
            <a:normAutofit/>
          </a:bodyPr>
          <a:lstStyle/>
          <a:p>
            <a:pPr algn="ctr"/>
            <a:r>
              <a:rPr lang="zh-CN" altLang="en-US" sz="2400" dirty="0"/>
              <a:t> </a:t>
            </a:r>
            <a:endParaRPr lang="zh-CN" altLang="en-US" sz="1300" dirty="0">
              <a:latin typeface="+mn-lt"/>
              <a:ea typeface="+mn-ea"/>
              <a:cs typeface="+mn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507402" y="1866900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含弘光大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507402" y="2607934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继往开来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-273537" y="2539028"/>
            <a:ext cx="8259708" cy="17490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+mj-ea"/>
                <a:ea typeface="+mj-ea"/>
              </a:rPr>
              <a:t>《</a:t>
            </a:r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操作系统原理可视化实验展示平台</a:t>
            </a:r>
            <a:r>
              <a:rPr lang="en-US" altLang="zh-CN" sz="3600" dirty="0">
                <a:solidFill>
                  <a:schemeClr val="bg1"/>
                </a:solidFill>
                <a:latin typeface="+mj-ea"/>
                <a:ea typeface="+mj-ea"/>
              </a:rPr>
              <a:t>》</a:t>
            </a:r>
          </a:p>
          <a:p>
            <a:pPr algn="ctr"/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设计与实现</a:t>
            </a:r>
            <a:endParaRPr lang="en-US" altLang="zh-CN" sz="3600" b="1" dirty="0">
              <a:solidFill>
                <a:schemeClr val="bg1"/>
              </a:solidFill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4768253"/>
            <a:ext cx="693812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小组成员：向可，胡佳敏</a:t>
            </a:r>
            <a:r>
              <a:rPr lang="zh-CN" altLang="en-US" sz="1600" dirty="0">
                <a:solidFill>
                  <a:schemeClr val="bg1"/>
                </a:solidFill>
                <a:sym typeface="+mn-ea"/>
              </a:rPr>
              <a:t>，熊鑫</a:t>
            </a:r>
            <a:endParaRPr lang="en-US" altLang="zh-CN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7274" y="324228"/>
            <a:ext cx="7893865" cy="478155"/>
          </a:xfrm>
        </p:spPr>
        <p:txBody>
          <a:bodyPr/>
          <a:lstStyle/>
          <a:p>
            <a:r>
              <a:rPr lang="zh-CN" altLang="en-US" dirty="0"/>
              <a:t>核心模块实现详解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7F41C5-F604-8199-D4D9-9140A5891810}"/>
              </a:ext>
            </a:extLst>
          </p:cNvPr>
          <p:cNvSpPr txBox="1"/>
          <p:nvPr/>
        </p:nvSpPr>
        <p:spPr>
          <a:xfrm>
            <a:off x="4037330" y="802383"/>
            <a:ext cx="41173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/>
              <a:t>进程 </a:t>
            </a:r>
            <a:r>
              <a:rPr lang="en-US" altLang="zh-CN" sz="2400" b="1" dirty="0"/>
              <a:t>/ </a:t>
            </a:r>
            <a:r>
              <a:rPr lang="zh-CN" altLang="en-US" sz="2400" b="1" dirty="0"/>
              <a:t>线程创建与状态管理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7C2852C-0A31-8C39-4CAE-55ED7E3B5BBE}"/>
              </a:ext>
            </a:extLst>
          </p:cNvPr>
          <p:cNvSpPr txBox="1"/>
          <p:nvPr/>
        </p:nvSpPr>
        <p:spPr>
          <a:xfrm>
            <a:off x="391160" y="1264047"/>
            <a:ext cx="7472680" cy="501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实现目标：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模拟多个进程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线程的生命周期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展示五态模型：创建 → 就绪 → 运行 → 阻塞 → 终止</a:t>
            </a:r>
          </a:p>
          <a:p>
            <a:pPr>
              <a:lnSpc>
                <a:spcPct val="150000"/>
              </a:lnSpc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核心实现思路：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使用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Process / Thread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类 抽象进程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每个进程包含：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PID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、当前状态、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CPU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执行时间、优先级（为调度服务）</a:t>
            </a:r>
          </a:p>
          <a:p>
            <a:pPr>
              <a:lnSpc>
                <a:spcPct val="150000"/>
              </a:lnSpc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可视化方式：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就绪队列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/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阻塞队列动画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运行态进程高亮显示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状态变化实时更新颜色或位置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910ABED-411D-8014-4731-30569A8E23E8}"/>
              </a:ext>
            </a:extLst>
          </p:cNvPr>
          <p:cNvSpPr txBox="1"/>
          <p:nvPr/>
        </p:nvSpPr>
        <p:spPr>
          <a:xfrm>
            <a:off x="8351520" y="3089419"/>
            <a:ext cx="2286000" cy="2535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Process {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  </a:t>
            </a:r>
            <a:r>
              <a:rPr lang="en-US" altLang="zh-CN" dirty="0" err="1">
                <a:latin typeface="Consolas" panose="020B0609020204030204" pitchFamily="49" charset="0"/>
                <a:cs typeface="Times New Roman" panose="02020603050405020304" pitchFamily="18" charset="0"/>
              </a:rPr>
              <a:t>pid</a:t>
            </a:r>
            <a:endParaRPr lang="en-US" altLang="zh-CN" dirty="0"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  state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  </a:t>
            </a:r>
            <a:r>
              <a:rPr lang="en-US" altLang="zh-CN" dirty="0" err="1">
                <a:latin typeface="Consolas" panose="020B0609020204030204" pitchFamily="49" charset="0"/>
                <a:cs typeface="Times New Roman" panose="02020603050405020304" pitchFamily="18" charset="0"/>
              </a:rPr>
              <a:t>burst_time</a:t>
            </a:r>
            <a:endParaRPr lang="en-US" altLang="zh-CN" dirty="0"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  priority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D7252C-E2F1-9A0A-0C01-C4AB66697A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646EF7-034F-3F99-9403-96D26A0DF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274" y="324228"/>
            <a:ext cx="7893865" cy="478155"/>
          </a:xfrm>
        </p:spPr>
        <p:txBody>
          <a:bodyPr/>
          <a:lstStyle/>
          <a:p>
            <a:r>
              <a:rPr lang="zh-CN" altLang="en-US" dirty="0"/>
              <a:t>核心模块实现详解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FBC1C53-80B5-8C34-0E28-682888F29BE4}"/>
              </a:ext>
            </a:extLst>
          </p:cNvPr>
          <p:cNvSpPr txBox="1"/>
          <p:nvPr/>
        </p:nvSpPr>
        <p:spPr>
          <a:xfrm>
            <a:off x="4037330" y="802383"/>
            <a:ext cx="41173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/>
              <a:t>进程间通信机制展示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CD66D89-89EB-4E51-8F4D-56393ACDE269}"/>
              </a:ext>
            </a:extLst>
          </p:cNvPr>
          <p:cNvSpPr txBox="1"/>
          <p:nvPr/>
        </p:nvSpPr>
        <p:spPr>
          <a:xfrm>
            <a:off x="391160" y="1264047"/>
            <a:ext cx="7472680" cy="378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选择一种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IPC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机制：消息队列并非缓冲区共享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抽象一个 通信缓冲区对象</a:t>
            </a:r>
          </a:p>
          <a:p>
            <a:pPr>
              <a:lnSpc>
                <a:spcPct val="150000"/>
              </a:lnSpc>
            </a:pPr>
            <a:endParaRPr lang="en-US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+mn-ea"/>
                <a:cs typeface="Times New Roman" panose="02020603050405020304" pitchFamily="18" charset="0"/>
              </a:rPr>
              <a:t>运行逻辑：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生产者进程：生成数据 → 写入缓冲区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消费者进程：从缓冲区读取数据 → 处理</a:t>
            </a:r>
          </a:p>
          <a:p>
            <a:pPr>
              <a:lnSpc>
                <a:spcPct val="150000"/>
              </a:lnSpc>
            </a:pPr>
            <a:endParaRPr lang="en-US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+mn-ea"/>
                <a:cs typeface="Times New Roman" panose="02020603050405020304" pitchFamily="18" charset="0"/>
              </a:rPr>
              <a:t>数据流可视化：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在日志输出详细信息，如下图所示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5D74317-5CA3-E8C1-4376-A0DD04435EE4}"/>
              </a:ext>
            </a:extLst>
          </p:cNvPr>
          <p:cNvSpPr txBox="1"/>
          <p:nvPr/>
        </p:nvSpPr>
        <p:spPr>
          <a:xfrm>
            <a:off x="5577840" y="1352284"/>
            <a:ext cx="228600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>
                <a:latin typeface="Consolas" panose="020B0609020204030204" pitchFamily="49" charset="0"/>
              </a:rPr>
              <a:t>MessageQueue</a:t>
            </a:r>
            <a:r>
              <a:rPr lang="en-US" altLang="zh-CN" dirty="0">
                <a:latin typeface="Consolas" panose="020B0609020204030204" pitchFamily="49" charset="0"/>
              </a:rPr>
              <a:t> {</a:t>
            </a:r>
            <a:endParaRPr lang="zh-CN" altLang="zh-CN" dirty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  buffer</a:t>
            </a:r>
            <a:endParaRPr lang="zh-CN" altLang="zh-CN" dirty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  </a:t>
            </a:r>
            <a:r>
              <a:rPr lang="en-US" altLang="zh-CN" dirty="0" err="1">
                <a:latin typeface="Consolas" panose="020B0609020204030204" pitchFamily="49" charset="0"/>
              </a:rPr>
              <a:t>max_size</a:t>
            </a:r>
            <a:r>
              <a:rPr lang="en-US" altLang="zh-CN" dirty="0">
                <a:latin typeface="Consolas" panose="020B0609020204030204" pitchFamily="49" charset="0"/>
              </a:rPr>
              <a:t> = 10</a:t>
            </a:r>
            <a:endParaRPr lang="zh-CN" altLang="zh-CN" dirty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}</a:t>
            </a:r>
            <a:endParaRPr lang="zh-CN" altLang="zh-CN" dirty="0">
              <a:latin typeface="Consolas" panose="020B0609020204030204" pitchFamily="49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143DD6-54E2-5C8A-0140-27BD39788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496"/>
          <a:stretch>
            <a:fillRect/>
          </a:stretch>
        </p:blipFill>
        <p:spPr>
          <a:xfrm>
            <a:off x="391160" y="5046108"/>
            <a:ext cx="4684520" cy="89360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F726B38-A91C-4F4C-F8DC-FF30DF7AA2A0}"/>
              </a:ext>
            </a:extLst>
          </p:cNvPr>
          <p:cNvSpPr txBox="1"/>
          <p:nvPr/>
        </p:nvSpPr>
        <p:spPr>
          <a:xfrm>
            <a:off x="5188153" y="5308246"/>
            <a:ext cx="593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能直观看到：缓冲区是否满以及数据传输顺序、耗时等等</a:t>
            </a:r>
          </a:p>
        </p:txBody>
      </p:sp>
    </p:spTree>
    <p:extLst>
      <p:ext uri="{BB962C8B-B14F-4D97-AF65-F5344CB8AC3E}">
        <p14:creationId xmlns:p14="http://schemas.microsoft.com/office/powerpoint/2010/main" val="3241784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7274" y="324228"/>
            <a:ext cx="7893865" cy="478155"/>
          </a:xfrm>
        </p:spPr>
        <p:txBody>
          <a:bodyPr/>
          <a:lstStyle/>
          <a:p>
            <a:r>
              <a:rPr lang="zh-CN" altLang="en-US" dirty="0"/>
              <a:t>核心模块实现详解</a:t>
            </a:r>
          </a:p>
        </p:txBody>
      </p:sp>
      <p:pic>
        <p:nvPicPr>
          <p:cNvPr id="8" name="内容占位符 7" descr="a0e8291f-da55-11f0-b6b4-4a907111e0ba"/>
          <p:cNvPicPr>
            <a:picLocks noGrp="1" noChangeAspect="1"/>
          </p:cNvPicPr>
          <p:nvPr>
            <p:ph idx="16392"/>
            <p:custDataLst>
              <p:tags r:id="rId1"/>
            </p:custDataLst>
          </p:nvPr>
        </p:nvPicPr>
        <p:blipFill>
          <a:blip r:embed="rId9"/>
          <a:srcRect t="4342" b="4342"/>
          <a:stretch>
            <a:fillRect/>
          </a:stretch>
        </p:blipFill>
        <p:spPr>
          <a:xfrm>
            <a:off x="1382712" y="1305958"/>
            <a:ext cx="9426575" cy="1745662"/>
          </a:xfrm>
          <a:custGeom>
            <a:avLst/>
            <a:gdLst>
              <a:gd name="connisteX0" fmla="*/ 0 w 10972800"/>
              <a:gd name="connsiteY0" fmla="*/ 203200 h 2032000"/>
              <a:gd name="connisteX1" fmla="*/ 203200 w 10972800"/>
              <a:gd name="connsiteY1" fmla="*/ 0 h 2032000"/>
              <a:gd name="connisteX2" fmla="*/ 10769600 w 10972800"/>
              <a:gd name="connsiteY2" fmla="*/ 0 h 2032000"/>
              <a:gd name="connisteX3" fmla="*/ 10972800 w 10972800"/>
              <a:gd name="connsiteY3" fmla="*/ 203200 h 2032000"/>
              <a:gd name="connisteX4" fmla="*/ 10972800 w 10972800"/>
              <a:gd name="connsiteY4" fmla="*/ 1828800 h 2032000"/>
              <a:gd name="connisteX5" fmla="*/ 10769600 w 10972800"/>
              <a:gd name="connsiteY5" fmla="*/ 2032000 h 2032000"/>
              <a:gd name="connisteX6" fmla="*/ 203200 w 10972800"/>
              <a:gd name="connsiteY6" fmla="*/ 2032000 h 2032000"/>
              <a:gd name="connisteX7" fmla="*/ 0 w 10972800"/>
              <a:gd name="connsiteY7" fmla="*/ 1828800 h 2032000"/>
              <a:gd name="connisteX8" fmla="*/ 0 w 10972800"/>
              <a:gd name="connsiteY8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828800"/>
                </a:lnTo>
                <a:cubicBezTo>
                  <a:pt x="10972800" y="1941024"/>
                  <a:pt x="10881824" y="2032000"/>
                  <a:pt x="107696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10" name="文本占位符 4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375920" y="3806381"/>
            <a:ext cx="3251200" cy="15240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哲学家就餐问题是同步互斥的经典模型，通过模拟哲学家争夺叉子的行为，清晰展现资源竞争、线程阻塞与唤醒机制，适合用于教学与验证信号量的实现逻辑。</a:t>
            </a:r>
          </a:p>
        </p:txBody>
      </p:sp>
      <p:sp>
        <p:nvSpPr>
          <p:cNvPr id="11" name="文本占位符 5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236720" y="3247581"/>
            <a:ext cx="3251200" cy="4064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实现方式说明</a:t>
            </a:r>
          </a:p>
        </p:txBody>
      </p:sp>
      <p:sp>
        <p:nvSpPr>
          <p:cNvPr id="12" name="文本占位符 6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236720" y="3806381"/>
            <a:ext cx="3251200" cy="15240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每位哲学家对应一个线程，每把叉子用一个信号量表示。通过信号量控制共享资源的互斥访问，确保同一时间仅允许一位哲学家持有两把叉子，避免死锁与资源争用。</a:t>
            </a:r>
          </a:p>
        </p:txBody>
      </p:sp>
      <p:sp>
        <p:nvSpPr>
          <p:cNvPr id="13" name="文本占位符 7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8097520" y="3247581"/>
            <a:ext cx="3251200" cy="4064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应用价值体现</a:t>
            </a:r>
          </a:p>
        </p:txBody>
      </p:sp>
      <p:sp>
        <p:nvSpPr>
          <p:cNvPr id="14" name="文本占位符 8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8097520" y="3806381"/>
            <a:ext cx="3251200" cy="15240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该模型不仅帮助理解信号量原理，还能直观展示并发编程中的核心问题，为设计高效、安全的多线程程序提供理论支持与实践参考。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6"/>
            <p:custDataLst>
              <p:tags r:id="rId7"/>
            </p:custDataLst>
          </p:nvPr>
        </p:nvSpPr>
        <p:spPr>
          <a:xfrm>
            <a:off x="296545" y="3283776"/>
            <a:ext cx="2823210" cy="480695"/>
          </a:xfrm>
        </p:spPr>
        <p:txBody>
          <a:bodyPr>
            <a:normAutofit fontScale="97500"/>
          </a:bodyPr>
          <a:lstStyle/>
          <a:p>
            <a:pPr marL="0" indent="0">
              <a:buNone/>
            </a:pPr>
            <a:r>
              <a:rPr lang="zh-CN" altLang="en-US" dirty="0"/>
              <a:t>经典问题解析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96073DC-D9A1-C640-AB29-576B324CC90D}"/>
              </a:ext>
            </a:extLst>
          </p:cNvPr>
          <p:cNvSpPr txBox="1"/>
          <p:nvPr/>
        </p:nvSpPr>
        <p:spPr>
          <a:xfrm>
            <a:off x="7183120" y="5552042"/>
            <a:ext cx="4624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采用奇偶策略打破循环等待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AC31AC-F5B6-6478-A19F-09DE6A619C31}"/>
              </a:ext>
            </a:extLst>
          </p:cNvPr>
          <p:cNvSpPr txBox="1"/>
          <p:nvPr/>
        </p:nvSpPr>
        <p:spPr>
          <a:xfrm>
            <a:off x="3977640" y="802383"/>
            <a:ext cx="4236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基于信号量的进程同步机制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47DD8-66C6-3C67-D890-F102038BA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FFE757-2AD1-8836-5FCF-FC3337F60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274" y="324228"/>
            <a:ext cx="7893865" cy="478155"/>
          </a:xfrm>
        </p:spPr>
        <p:txBody>
          <a:bodyPr/>
          <a:lstStyle/>
          <a:p>
            <a:r>
              <a:rPr lang="zh-CN" altLang="en-US" dirty="0"/>
              <a:t>核心模块实现详解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1D4894A-498E-9AFB-C21B-69B8E9CC8944}"/>
              </a:ext>
            </a:extLst>
          </p:cNvPr>
          <p:cNvSpPr txBox="1"/>
          <p:nvPr/>
        </p:nvSpPr>
        <p:spPr>
          <a:xfrm>
            <a:off x="4037330" y="802383"/>
            <a:ext cx="41173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/>
              <a:t>CPU </a:t>
            </a:r>
            <a:r>
              <a:rPr lang="zh-CN" altLang="en-US" sz="2400" b="1" dirty="0"/>
              <a:t>调度算法可视化与比较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A6A8722-5DB4-5874-6C67-F73AF7FFA1AE}"/>
              </a:ext>
            </a:extLst>
          </p:cNvPr>
          <p:cNvSpPr txBox="1"/>
          <p:nvPr/>
        </p:nvSpPr>
        <p:spPr>
          <a:xfrm>
            <a:off x="391160" y="1264047"/>
            <a:ext cx="7472680" cy="1701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已实现的调度算法：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FCFS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（先来先服务）：按到达顺序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RR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（时间片轮转）：按时间片轮转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SJF /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优先级调度：按执行时间或优先级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C46FA08-4656-686B-432B-CD49A6C75089}"/>
              </a:ext>
            </a:extLst>
          </p:cNvPr>
          <p:cNvSpPr txBox="1"/>
          <p:nvPr/>
        </p:nvSpPr>
        <p:spPr>
          <a:xfrm>
            <a:off x="7863840" y="1685450"/>
            <a:ext cx="4043501" cy="1709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Scheduler {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  </a:t>
            </a:r>
            <a:r>
              <a:rPr lang="en-US" altLang="zh-CN" dirty="0" err="1">
                <a:latin typeface="Consolas" panose="020B0609020204030204" pitchFamily="49" charset="0"/>
              </a:rPr>
              <a:t>ready_queue</a:t>
            </a:r>
            <a:endParaRPr lang="en-US" altLang="zh-CN" dirty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  </a:t>
            </a:r>
            <a:r>
              <a:rPr lang="en-US" altLang="zh-CN" dirty="0" err="1">
                <a:latin typeface="Consolas" panose="020B0609020204030204" pitchFamily="49" charset="0"/>
              </a:rPr>
              <a:t>select_next_process</a:t>
            </a:r>
            <a:r>
              <a:rPr lang="en-US" altLang="zh-CN" dirty="0"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57E97EA-3586-9005-781C-6BDA7C674311}"/>
              </a:ext>
            </a:extLst>
          </p:cNvPr>
          <p:cNvSpPr txBox="1"/>
          <p:nvPr/>
        </p:nvSpPr>
        <p:spPr>
          <a:xfrm>
            <a:off x="391160" y="3256121"/>
            <a:ext cx="4323080" cy="293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甘特图动态展示：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横轴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——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时间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每个进程用不同颜色表示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实时播放调度过程</a:t>
            </a:r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性能指标自动计算：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平均等待时间、平均周转时间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7544044-DCA9-72AD-2310-0A7167344A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59" t="39094"/>
          <a:stretch>
            <a:fillRect/>
          </a:stretch>
        </p:blipFill>
        <p:spPr>
          <a:xfrm>
            <a:off x="4137659" y="3437478"/>
            <a:ext cx="5885527" cy="293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512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" t="28072" r="-262" b="5554"/>
          <a:stretch>
            <a:fillRect/>
          </a:stretch>
        </p:blipFill>
        <p:spPr>
          <a:xfrm>
            <a:off x="6654800" y="1905000"/>
            <a:ext cx="5551714" cy="3700069"/>
          </a:xfrm>
        </p:spPr>
      </p:pic>
      <p:sp>
        <p:nvSpPr>
          <p:cNvPr id="14" name="文本框 13"/>
          <p:cNvSpPr txBox="1"/>
          <p:nvPr/>
        </p:nvSpPr>
        <p:spPr>
          <a:xfrm>
            <a:off x="7507402" y="1866900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含弘光大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507402" y="2607934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继往开来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13105" y="3547745"/>
            <a:ext cx="60509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sym typeface="+mn-ea"/>
              </a:rPr>
              <a:t>第四部分：系统演示与效果展示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7274" y="324228"/>
            <a:ext cx="7893865" cy="478155"/>
          </a:xfrm>
        </p:spPr>
        <p:txBody>
          <a:bodyPr/>
          <a:lstStyle/>
          <a:p>
            <a:r>
              <a:rPr>
                <a:sym typeface="+mn-ea"/>
              </a:rPr>
              <a:t>系统演示与效果展示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84785" y="1866414"/>
            <a:ext cx="6114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分别设置了进程</a:t>
            </a:r>
            <a:r>
              <a:rPr lang="en-US" altLang="zh-CN" dirty="0"/>
              <a:t>P1</a:t>
            </a:r>
            <a:r>
              <a:rPr lang="zh-CN" altLang="en-US" dirty="0"/>
              <a:t>、</a:t>
            </a:r>
            <a:r>
              <a:rPr lang="en-US" altLang="zh-CN" dirty="0"/>
              <a:t>P2</a:t>
            </a:r>
            <a:r>
              <a:rPr lang="zh-CN" altLang="en-US" dirty="0"/>
              <a:t>、</a:t>
            </a:r>
            <a:r>
              <a:rPr lang="en-US" altLang="zh-CN" dirty="0"/>
              <a:t>P3</a:t>
            </a:r>
            <a:r>
              <a:rPr lang="zh-CN" altLang="en-US" dirty="0"/>
              <a:t>，开始时间及执行时间如右表：</a:t>
            </a:r>
            <a:endParaRPr lang="en-US" altLang="zh-CN" dirty="0"/>
          </a:p>
        </p:txBody>
      </p:sp>
      <p:sp>
        <p:nvSpPr>
          <p:cNvPr id="9" name="文本框 8"/>
          <p:cNvSpPr txBox="1"/>
          <p:nvPr/>
        </p:nvSpPr>
        <p:spPr>
          <a:xfrm>
            <a:off x="184785" y="3022160"/>
            <a:ext cx="127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运行结果：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7B11A3E-D2EB-CC13-F6BE-B7B58946F0AC}"/>
              </a:ext>
            </a:extLst>
          </p:cNvPr>
          <p:cNvSpPr txBox="1"/>
          <p:nvPr/>
        </p:nvSpPr>
        <p:spPr>
          <a:xfrm>
            <a:off x="5227320" y="783313"/>
            <a:ext cx="1737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FCFS</a:t>
            </a:r>
            <a:r>
              <a:rPr lang="zh-CN" altLang="en-US" sz="2400" b="1" dirty="0"/>
              <a:t>展示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281C053-9DCF-74AC-ABC2-5B63637C57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40" y="2873054"/>
            <a:ext cx="5872480" cy="3474551"/>
          </a:xfrm>
          <a:prstGeom prst="rect">
            <a:avLst/>
          </a:prstGeom>
        </p:spPr>
      </p:pic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641DD4A-36FB-99C1-F3E2-D2A1867881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0528456"/>
              </p:ext>
            </p:extLst>
          </p:nvPr>
        </p:nvGraphicFramePr>
        <p:xfrm>
          <a:off x="6964680" y="1280354"/>
          <a:ext cx="477329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167826879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534979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081203304"/>
                    </a:ext>
                  </a:extLst>
                </a:gridCol>
                <a:gridCol w="1289866">
                  <a:extLst>
                    <a:ext uri="{9D8B030D-6E8A-4147-A177-3AD203B41FA5}">
                      <a16:colId xmlns:a16="http://schemas.microsoft.com/office/drawing/2014/main" val="3977179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PID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Name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Arrival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Burst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6934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2027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P2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40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8719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P3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50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3726166"/>
                  </a:ext>
                </a:extLst>
              </a:tr>
            </a:tbl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277164BC-6C63-B23F-72F8-6896995AF0DD}"/>
              </a:ext>
            </a:extLst>
          </p:cNvPr>
          <p:cNvSpPr txBox="1"/>
          <p:nvPr/>
        </p:nvSpPr>
        <p:spPr>
          <a:xfrm>
            <a:off x="8148320" y="3429000"/>
            <a:ext cx="2245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平均等待时间：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 s</a:t>
            </a: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平均周转时间：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50 s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2353EB-F272-8806-7260-01378E14D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C90DEB-175B-CCE0-AC91-2BFBD2BBC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274" y="324228"/>
            <a:ext cx="7893865" cy="478155"/>
          </a:xfrm>
        </p:spPr>
        <p:txBody>
          <a:bodyPr/>
          <a:lstStyle/>
          <a:p>
            <a:r>
              <a:rPr>
                <a:sym typeface="+mn-ea"/>
              </a:rPr>
              <a:t>系统演示与效果展示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E50E388-12AA-1513-0A1E-C6225B57152F}"/>
              </a:ext>
            </a:extLst>
          </p:cNvPr>
          <p:cNvSpPr txBox="1"/>
          <p:nvPr/>
        </p:nvSpPr>
        <p:spPr>
          <a:xfrm>
            <a:off x="184785" y="1490670"/>
            <a:ext cx="6114415" cy="837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分别设置了进程</a:t>
            </a:r>
            <a:r>
              <a:rPr lang="en-US" altLang="zh-CN" dirty="0"/>
              <a:t>P1</a:t>
            </a:r>
            <a:r>
              <a:rPr lang="zh-CN" altLang="en-US" dirty="0"/>
              <a:t>、</a:t>
            </a:r>
            <a:r>
              <a:rPr lang="en-US" altLang="zh-CN" dirty="0"/>
              <a:t>P2</a:t>
            </a:r>
            <a:r>
              <a:rPr lang="zh-CN" altLang="en-US" dirty="0"/>
              <a:t>、</a:t>
            </a:r>
            <a:r>
              <a:rPr lang="en-US" altLang="zh-CN" dirty="0"/>
              <a:t>P3</a:t>
            </a:r>
            <a:r>
              <a:rPr lang="zh-CN" altLang="en-US" dirty="0"/>
              <a:t>，开始时间及执行时间如右表：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时间片设置为</a:t>
            </a:r>
            <a:r>
              <a:rPr lang="en-US" altLang="zh-CN" dirty="0"/>
              <a:t>3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030AAEA-5ABA-6E23-1154-F3DD7C2AD2F7}"/>
              </a:ext>
            </a:extLst>
          </p:cNvPr>
          <p:cNvSpPr txBox="1"/>
          <p:nvPr/>
        </p:nvSpPr>
        <p:spPr>
          <a:xfrm>
            <a:off x="184785" y="3022160"/>
            <a:ext cx="127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运行结果：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17E8367-7720-DDD4-70CB-DA8BAE11D454}"/>
              </a:ext>
            </a:extLst>
          </p:cNvPr>
          <p:cNvSpPr txBox="1"/>
          <p:nvPr/>
        </p:nvSpPr>
        <p:spPr>
          <a:xfrm>
            <a:off x="5227320" y="783313"/>
            <a:ext cx="1737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RR</a:t>
            </a:r>
            <a:r>
              <a:rPr lang="zh-CN" altLang="en-US" sz="2400" b="1" dirty="0"/>
              <a:t>展示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84DCA8E1-C2B0-4021-0688-7AE667BD56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45125"/>
              </p:ext>
            </p:extLst>
          </p:nvPr>
        </p:nvGraphicFramePr>
        <p:xfrm>
          <a:off x="6964680" y="1280354"/>
          <a:ext cx="477329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167826879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534979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081203304"/>
                    </a:ext>
                  </a:extLst>
                </a:gridCol>
                <a:gridCol w="1289866">
                  <a:extLst>
                    <a:ext uri="{9D8B030D-6E8A-4147-A177-3AD203B41FA5}">
                      <a16:colId xmlns:a16="http://schemas.microsoft.com/office/drawing/2014/main" val="3977179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PID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Name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Arrival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Burst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6934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2027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P2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8719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P3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3726166"/>
                  </a:ext>
                </a:extLst>
              </a:tr>
            </a:tbl>
          </a:graphicData>
        </a:graphic>
      </p:graphicFrame>
      <p:pic>
        <p:nvPicPr>
          <p:cNvPr id="8" name="图片 7">
            <a:extLst>
              <a:ext uri="{FF2B5EF4-FFF2-40B4-BE49-F238E27FC236}">
                <a16:creationId xmlns:a16="http://schemas.microsoft.com/office/drawing/2014/main" id="{36DB20D8-3394-4118-79BC-8F035AAB2F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41" y="2799090"/>
            <a:ext cx="6018710" cy="356107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0F9EBB8-0B35-5364-CE63-795AFD18F1C5}"/>
              </a:ext>
            </a:extLst>
          </p:cNvPr>
          <p:cNvSpPr txBox="1"/>
          <p:nvPr/>
        </p:nvSpPr>
        <p:spPr>
          <a:xfrm>
            <a:off x="8148320" y="3429000"/>
            <a:ext cx="2712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平均等待时间：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46.33 s</a:t>
            </a: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平均周转时间：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76.33 s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871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25A8D-CE53-3984-B6A6-7D0CA3490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FA68E-854D-0D78-55B3-D0AAE6422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274" y="324228"/>
            <a:ext cx="7893865" cy="478155"/>
          </a:xfrm>
        </p:spPr>
        <p:txBody>
          <a:bodyPr/>
          <a:lstStyle/>
          <a:p>
            <a:r>
              <a:rPr>
                <a:sym typeface="+mn-ea"/>
              </a:rPr>
              <a:t>系统演示与效果展示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2FBEF2-9896-5763-74FA-768289187DEC}"/>
              </a:ext>
            </a:extLst>
          </p:cNvPr>
          <p:cNvSpPr txBox="1"/>
          <p:nvPr/>
        </p:nvSpPr>
        <p:spPr>
          <a:xfrm>
            <a:off x="184785" y="1837368"/>
            <a:ext cx="6114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分别设置了进程</a:t>
            </a:r>
            <a:r>
              <a:rPr lang="en-US" altLang="zh-CN" dirty="0"/>
              <a:t>P1</a:t>
            </a:r>
            <a:r>
              <a:rPr lang="zh-CN" altLang="en-US" dirty="0"/>
              <a:t>、</a:t>
            </a:r>
            <a:r>
              <a:rPr lang="en-US" altLang="zh-CN" dirty="0"/>
              <a:t>P2</a:t>
            </a:r>
            <a:r>
              <a:rPr lang="zh-CN" altLang="en-US" dirty="0"/>
              <a:t>、</a:t>
            </a:r>
            <a:r>
              <a:rPr lang="en-US" altLang="zh-CN" dirty="0"/>
              <a:t>P3</a:t>
            </a:r>
            <a:r>
              <a:rPr lang="zh-CN" altLang="en-US" dirty="0"/>
              <a:t>，开始时间及执行时间如右表：</a:t>
            </a:r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65B3D1D-C1F0-D6B2-0622-01A0C89106BE}"/>
              </a:ext>
            </a:extLst>
          </p:cNvPr>
          <p:cNvSpPr txBox="1"/>
          <p:nvPr/>
        </p:nvSpPr>
        <p:spPr>
          <a:xfrm>
            <a:off x="184785" y="3022160"/>
            <a:ext cx="127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运行结果：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9DADAA9-7F35-0F79-C379-1800F313B6DD}"/>
              </a:ext>
            </a:extLst>
          </p:cNvPr>
          <p:cNvSpPr txBox="1"/>
          <p:nvPr/>
        </p:nvSpPr>
        <p:spPr>
          <a:xfrm>
            <a:off x="5227320" y="783313"/>
            <a:ext cx="1737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SJF</a:t>
            </a:r>
            <a:r>
              <a:rPr lang="zh-CN" altLang="en-US" sz="2400" b="1" dirty="0"/>
              <a:t>展示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F9EBF54-59EB-1E9C-F959-22AB59B10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5037857"/>
              </p:ext>
            </p:extLst>
          </p:nvPr>
        </p:nvGraphicFramePr>
        <p:xfrm>
          <a:off x="6964680" y="1280354"/>
          <a:ext cx="477329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167826879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534979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081203304"/>
                    </a:ext>
                  </a:extLst>
                </a:gridCol>
                <a:gridCol w="1289866">
                  <a:extLst>
                    <a:ext uri="{9D8B030D-6E8A-4147-A177-3AD203B41FA5}">
                      <a16:colId xmlns:a16="http://schemas.microsoft.com/office/drawing/2014/main" val="3977179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PID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Name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Arrival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Burst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6934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P1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2027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P2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20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8719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P3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3726166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00166876-254F-E3CF-8E25-8D5A2ADC27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40" y="2799089"/>
            <a:ext cx="5984240" cy="354067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02520A5-5D44-CE47-63A7-A9F0AC8B2EF1}"/>
              </a:ext>
            </a:extLst>
          </p:cNvPr>
          <p:cNvSpPr txBox="1"/>
          <p:nvPr/>
        </p:nvSpPr>
        <p:spPr>
          <a:xfrm>
            <a:off x="8148320" y="3429000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平均等待时间：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13.33 s</a:t>
            </a: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平均周转时间：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33.33 s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149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7274" y="324228"/>
            <a:ext cx="7893865" cy="478155"/>
          </a:xfrm>
        </p:spPr>
        <p:txBody>
          <a:bodyPr/>
          <a:lstStyle/>
          <a:p>
            <a:r>
              <a:rPr lang="zh-CN" altLang="en-US" dirty="0"/>
              <a:t>核心模块实现详解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B4BDAB9-32B9-7FB2-8466-E49CE09205D9}"/>
              </a:ext>
            </a:extLst>
          </p:cNvPr>
          <p:cNvSpPr txBox="1"/>
          <p:nvPr/>
        </p:nvSpPr>
        <p:spPr>
          <a:xfrm>
            <a:off x="3505200" y="809063"/>
            <a:ext cx="518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进程间通信展示（生产者</a:t>
            </a:r>
            <a:r>
              <a:rPr lang="en-US" altLang="zh-CN" sz="2400" b="1" dirty="0"/>
              <a:t>-</a:t>
            </a:r>
            <a:r>
              <a:rPr lang="zh-CN" altLang="en-US" sz="2400" b="1" dirty="0"/>
              <a:t>消费者）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FCB9EE4-12EC-E0EC-6702-67A8B327B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60" y="1467248"/>
            <a:ext cx="4684520" cy="4581689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372061C9-8644-F6E8-02C1-A36F6170A7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1419178"/>
              </p:ext>
            </p:extLst>
          </p:nvPr>
        </p:nvGraphicFramePr>
        <p:xfrm>
          <a:off x="5354320" y="3083560"/>
          <a:ext cx="503936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7920">
                  <a:extLst>
                    <a:ext uri="{9D8B030D-6E8A-4147-A177-3AD203B41FA5}">
                      <a16:colId xmlns:a16="http://schemas.microsoft.com/office/drawing/2014/main" val="2159329608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2049424445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36842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时间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缓冲区大小变化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趋势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9273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13:26:40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平衡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2072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13:26:41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小幅波动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8862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13:26:44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开始增长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5309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13:26:47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继续增长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2219405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0A89DCBE-0E68-D6F1-DABC-A5D734ED12DA}"/>
              </a:ext>
            </a:extLst>
          </p:cNvPr>
          <p:cNvSpPr txBox="1"/>
          <p:nvPr/>
        </p:nvSpPr>
        <p:spPr>
          <a:xfrm>
            <a:off x="5354320" y="2576314"/>
            <a:ext cx="2275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缓冲区增长趋势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11C08-D09D-6520-484D-D6CE950FB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19D320-A541-B398-49EF-DF8D2FF2A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274" y="324228"/>
            <a:ext cx="7893865" cy="478155"/>
          </a:xfrm>
        </p:spPr>
        <p:txBody>
          <a:bodyPr/>
          <a:lstStyle/>
          <a:p>
            <a:r>
              <a:rPr lang="zh-CN" altLang="en-US" dirty="0"/>
              <a:t>核心模块实现详解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EEC6309-6D6B-CADF-3B23-50AC3876FCF7}"/>
              </a:ext>
            </a:extLst>
          </p:cNvPr>
          <p:cNvSpPr txBox="1"/>
          <p:nvPr/>
        </p:nvSpPr>
        <p:spPr>
          <a:xfrm>
            <a:off x="3505200" y="809063"/>
            <a:ext cx="518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进程同步机制展示（哲学家就餐问题）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82F6C03-FA7B-EECB-E2AB-F8F72966F9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52" y="1368848"/>
            <a:ext cx="4904763" cy="486939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97A7BBA-0602-2F39-F4EE-F4A1051E9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322" y="2639208"/>
            <a:ext cx="3886955" cy="359903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0BBE3DA-9EDC-D7E4-809F-3262D282F50D}"/>
              </a:ext>
            </a:extLst>
          </p:cNvPr>
          <p:cNvSpPr txBox="1"/>
          <p:nvPr/>
        </p:nvSpPr>
        <p:spPr>
          <a:xfrm>
            <a:off x="6688197" y="1585636"/>
            <a:ext cx="3942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奇数偶数策略</a:t>
            </a:r>
            <a:r>
              <a:rPr lang="en-US" altLang="zh-CN" sz="2000" dirty="0"/>
              <a:t>——</a:t>
            </a:r>
            <a:r>
              <a:rPr lang="zh-CN" altLang="en-US" sz="2000" dirty="0"/>
              <a:t>打破循环等待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04BBD88-0F64-11CB-70E5-685119F64993}"/>
              </a:ext>
            </a:extLst>
          </p:cNvPr>
          <p:cNvSpPr txBox="1"/>
          <p:nvPr/>
        </p:nvSpPr>
        <p:spPr>
          <a:xfrm>
            <a:off x="6324599" y="2112422"/>
            <a:ext cx="472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偶数哲学家先左后右，技术哲学家先右后左</a:t>
            </a:r>
          </a:p>
        </p:txBody>
      </p:sp>
    </p:spTree>
    <p:extLst>
      <p:ext uri="{BB962C8B-B14F-4D97-AF65-F5344CB8AC3E}">
        <p14:creationId xmlns:p14="http://schemas.microsoft.com/office/powerpoint/2010/main" val="776425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5" name="矩形 4"/>
          <p:cNvSpPr/>
          <p:nvPr/>
        </p:nvSpPr>
        <p:spPr>
          <a:xfrm>
            <a:off x="1412893" y="1287690"/>
            <a:ext cx="38779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/>
              <a:t>第一部分：项目背景与目标</a:t>
            </a:r>
          </a:p>
        </p:txBody>
      </p:sp>
      <p:sp>
        <p:nvSpPr>
          <p:cNvPr id="6" name="矩形 5"/>
          <p:cNvSpPr/>
          <p:nvPr/>
        </p:nvSpPr>
        <p:spPr>
          <a:xfrm>
            <a:off x="1412893" y="2294558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/>
              <a:t>第二部分：系统总体设计</a:t>
            </a:r>
          </a:p>
        </p:txBody>
      </p:sp>
      <p:sp>
        <p:nvSpPr>
          <p:cNvPr id="7" name="矩形 6"/>
          <p:cNvSpPr/>
          <p:nvPr/>
        </p:nvSpPr>
        <p:spPr>
          <a:xfrm>
            <a:off x="1412893" y="3296367"/>
            <a:ext cx="41857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/>
              <a:t>第三部分：核心模块实现详解</a:t>
            </a:r>
          </a:p>
        </p:txBody>
      </p:sp>
      <p:sp>
        <p:nvSpPr>
          <p:cNvPr id="9" name="矩形 8"/>
          <p:cNvSpPr/>
          <p:nvPr/>
        </p:nvSpPr>
        <p:spPr>
          <a:xfrm>
            <a:off x="1412893" y="4298176"/>
            <a:ext cx="44935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/>
              <a:t>第四部分：系统演示与效果展示</a:t>
            </a:r>
          </a:p>
        </p:txBody>
      </p:sp>
      <p:sp>
        <p:nvSpPr>
          <p:cNvPr id="10" name="矩形 9"/>
          <p:cNvSpPr/>
          <p:nvPr/>
        </p:nvSpPr>
        <p:spPr>
          <a:xfrm>
            <a:off x="1412893" y="5299985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/>
              <a:t>第五部分：总结与展望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" t="28072" r="-262" b="5554"/>
          <a:stretch>
            <a:fillRect/>
          </a:stretch>
        </p:blipFill>
        <p:spPr>
          <a:xfrm>
            <a:off x="6654800" y="1905000"/>
            <a:ext cx="5551714" cy="3700069"/>
          </a:xfrm>
        </p:spPr>
      </p:pic>
      <p:sp>
        <p:nvSpPr>
          <p:cNvPr id="14" name="文本框 13"/>
          <p:cNvSpPr txBox="1"/>
          <p:nvPr/>
        </p:nvSpPr>
        <p:spPr>
          <a:xfrm>
            <a:off x="7507402" y="1866900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含弘光大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507402" y="2607934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继往开来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13105" y="3547745"/>
            <a:ext cx="60509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sym typeface="+mn-ea"/>
              </a:rPr>
              <a:t>第五部分：总结与展望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7274" y="324228"/>
            <a:ext cx="7893865" cy="478155"/>
          </a:xfrm>
        </p:spPr>
        <p:txBody>
          <a:bodyPr/>
          <a:lstStyle/>
          <a:p>
            <a:r>
              <a:rPr lang="zh-CN" altLang="en-US" dirty="0"/>
              <a:t>总结与展望</a:t>
            </a:r>
          </a:p>
        </p:txBody>
      </p:sp>
      <p:sp>
        <p:nvSpPr>
          <p:cNvPr id="3" name="标题 1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09600" y="942975"/>
            <a:ext cx="7391400" cy="6096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 fontScale="90000"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kern="1200" spc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300"/>
              <a:t>操作系统核心机制可视化实验平台项目总结</a:t>
            </a:r>
          </a:p>
        </p:txBody>
      </p:sp>
      <p:sp>
        <p:nvSpPr>
          <p:cNvPr id="5" name="文本占位符 4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62000" y="1930400"/>
            <a:ext cx="3314700" cy="4064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整覆盖课程核心内容</a:t>
            </a:r>
          </a:p>
        </p:txBody>
      </p:sp>
      <p:sp>
        <p:nvSpPr>
          <p:cNvPr id="6" name="文本占位符 5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62000" y="2438400"/>
            <a:ext cx="3314700" cy="12192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 fontScale="90000"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系统设计实现进程与线程管理、进程间通信（IPC）、信号量同步机制及多种CPU调度算法对比功能，满足课程全部核心教学需求，结构清晰且运行稳定。</a:t>
            </a:r>
          </a:p>
        </p:txBody>
      </p:sp>
      <p:sp>
        <p:nvSpPr>
          <p:cNvPr id="7" name="装饰  0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533900" y="19304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8" name="文本占位符 7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4686300" y="1930400"/>
            <a:ext cx="3314700" cy="4064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跨平台兼容运行能力</a:t>
            </a:r>
          </a:p>
        </p:txBody>
      </p:sp>
      <p:sp>
        <p:nvSpPr>
          <p:cNvPr id="9" name="文本占位符 8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4686300" y="2438400"/>
            <a:ext cx="3314700" cy="12192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/>
              <a:t>基于Python与PyQt5开发，支持Windows/Linux/macOS多系统环境，突破平台限制，显著提升实验平台可访问性与适用性。</a:t>
            </a:r>
          </a:p>
        </p:txBody>
      </p:sp>
      <p:sp>
        <p:nvSpPr>
          <p:cNvPr id="10" name="装饰  3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609600" y="41148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762000" y="4114800"/>
            <a:ext cx="3314700" cy="4064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动态可视化交互体验</a:t>
            </a:r>
          </a:p>
        </p:txBody>
      </p:sp>
      <p:sp>
        <p:nvSpPr>
          <p:cNvPr id="12" name="文本占位符 11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762000" y="4622800"/>
            <a:ext cx="3314700" cy="12192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/>
              <a:t>实时更新进程状态、调度结果及日志信息，通过甘特图动态演示调度过程，直观呈现操作系统核心机制运行逻辑。</a:t>
            </a:r>
          </a:p>
        </p:txBody>
      </p:sp>
      <p:sp>
        <p:nvSpPr>
          <p:cNvPr id="13" name="装饰  6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4533900" y="41148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custDataLst>
              <p:tags r:id="rId11"/>
            </p:custDataLst>
          </p:nvPr>
        </p:nvSpPr>
        <p:spPr>
          <a:xfrm>
            <a:off x="4686300" y="4114800"/>
            <a:ext cx="3314700" cy="4064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算法工程双向验证价值</a:t>
            </a:r>
          </a:p>
        </p:txBody>
      </p:sp>
      <p:sp>
        <p:nvSpPr>
          <p:cNvPr id="15" name="文本占位符 14"/>
          <p:cNvSpPr>
            <a:spLocks noGrp="1"/>
          </p:cNvSpPr>
          <p:nvPr>
            <p:custDataLst>
              <p:tags r:id="rId12"/>
            </p:custDataLst>
          </p:nvPr>
        </p:nvSpPr>
        <p:spPr>
          <a:xfrm>
            <a:off x="4686300" y="4622800"/>
            <a:ext cx="3314700" cy="12192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/>
              <a:t>将抽象算法转化为可观察的运行过程，兼顾理论正确性与工程可演示性，为教学中算法理解与工程实践结合提供有效工具。</a:t>
            </a:r>
          </a:p>
        </p:txBody>
      </p:sp>
      <p:pic>
        <p:nvPicPr>
          <p:cNvPr id="16" name="内容占位符 2" descr="6f95c52f-da5e-11f0-90d4-b2ec0adaed8f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6"/>
          <a:srcRect l="23889" r="23889"/>
          <a:stretch>
            <a:fillRect/>
          </a:stretch>
        </p:blipFill>
        <p:spPr>
          <a:xfrm>
            <a:off x="8610600" y="803275"/>
            <a:ext cx="3576320" cy="5621655"/>
          </a:xfrm>
          <a:custGeom>
            <a:av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avLst>
            <a:gdLst>
              <a:gd name="connisteX0-1" fmla="*/ 0 w 3581400"/>
              <a:gd name="connsiteY0-2" fmla="*/ 0 h 6858000"/>
              <a:gd name="connisteX1-3" fmla="*/ 3581400 w 3581400"/>
              <a:gd name="connsiteY1-4" fmla="*/ 0 h 6858000"/>
              <a:gd name="connisteX2-5" fmla="*/ 3581400 w 3581400"/>
              <a:gd name="connsiteY2-6" fmla="*/ 6858000 h 6858000"/>
              <a:gd name="connisteX3-7" fmla="*/ 0 w 3581400"/>
              <a:gd name="connsiteY3-8" fmla="*/ 6858000 h 6858000"/>
              <a:gd name="connisteX4-9" fmla="*/ 0 w 3581400"/>
              <a:gd name="connsiteY4-10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0-1" y="connsiteY0-2"/>
              </a:cxn>
              <a:cxn ang="0">
                <a:pos x="connisteX1-3" y="connsiteY1-4"/>
              </a:cxn>
              <a:cxn ang="0">
                <a:pos x="connisteX2-5" y="connsiteY2-6"/>
              </a:cxn>
              <a:cxn ang="0">
                <a:pos x="connisteX3-7" y="connsiteY3-8"/>
              </a:cxn>
              <a:cxn ang="0">
                <a:pos x="connisteX4-9" y="connsiteY4-10"/>
              </a:cxn>
            </a:cxnLst>
            <a:rect l="0" t="0" r="0" b="0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</p:pic>
      <p:sp>
        <p:nvSpPr>
          <p:cNvPr id="17" name="装饰  3"/>
          <p:cNvSpPr>
            <a:spLocks noGrp="1"/>
          </p:cNvSpPr>
          <p:nvPr>
            <p:custDataLst>
              <p:tags r:id="rId14"/>
            </p:custDataLst>
          </p:nvPr>
        </p:nvSpPr>
        <p:spPr>
          <a:xfrm>
            <a:off x="609600" y="19304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7274" y="324228"/>
            <a:ext cx="7893865" cy="478155"/>
          </a:xfrm>
        </p:spPr>
        <p:txBody>
          <a:bodyPr/>
          <a:lstStyle/>
          <a:p>
            <a:r>
              <a:rPr lang="zh-CN" altLang="en-US" dirty="0"/>
              <a:t>核心模块实现详解</a:t>
            </a:r>
          </a:p>
        </p:txBody>
      </p:sp>
      <p:sp>
        <p:nvSpPr>
          <p:cNvPr id="3" name="标题 1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278130" y="1002408"/>
            <a:ext cx="7345680" cy="6096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kern="1200" spc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操作系统模拟系统：问题与改进方向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>
          <a:xfrm>
            <a:off x="278130" y="2296795"/>
            <a:ext cx="3073400" cy="487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/>
              <a:t>当前模拟精度局限</a:t>
            </a:r>
          </a:p>
        </p:txBody>
      </p:sp>
      <p:sp>
        <p:nvSpPr>
          <p:cNvPr id="10" name="文本占位符 4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9600" y="4724400"/>
            <a:ext cx="2286000" cy="15240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5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3694430" y="2296795"/>
            <a:ext cx="2286000" cy="4064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/>
              <a:t>功能覆盖待完善</a:t>
            </a:r>
          </a:p>
        </p:txBody>
      </p:sp>
      <p:sp>
        <p:nvSpPr>
          <p:cNvPr id="12" name="文本占位符 6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505200" y="4724400"/>
            <a:ext cx="2286000" cy="15240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7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6754495" y="2296795"/>
            <a:ext cx="2286000" cy="4064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/>
              <a:t>界面交互待优化</a:t>
            </a:r>
          </a:p>
        </p:txBody>
      </p:sp>
      <p:sp>
        <p:nvSpPr>
          <p:cNvPr id="14" name="文本占位符 8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6807200" y="4913630"/>
            <a:ext cx="2286000" cy="15240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5" name="文本占位符 9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10000615" y="2254885"/>
            <a:ext cx="2286000" cy="40640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/>
              <a:t>未来扩展规划</a:t>
            </a:r>
          </a:p>
        </p:txBody>
      </p:sp>
      <p:sp>
        <p:nvSpPr>
          <p:cNvPr id="17" name="圆角矩形 16"/>
          <p:cNvSpPr/>
          <p:nvPr/>
        </p:nvSpPr>
        <p:spPr>
          <a:xfrm>
            <a:off x="143510" y="2704465"/>
            <a:ext cx="2649855" cy="2534285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ym typeface="+mn-ea"/>
              </a:rPr>
              <a:t>系统以教学演示为目标，内核级行为模拟未完全实现，真实操作系统的调度与同步机制存在精度差距。</a:t>
            </a:r>
            <a:endParaRPr lang="zh-CN" altLang="en-US" dirty="0"/>
          </a:p>
        </p:txBody>
      </p:sp>
      <p:sp>
        <p:nvSpPr>
          <p:cNvPr id="18" name="圆角矩形 17"/>
          <p:cNvSpPr/>
          <p:nvPr/>
        </p:nvSpPr>
        <p:spPr>
          <a:xfrm>
            <a:off x="3267075" y="2703195"/>
            <a:ext cx="2649855" cy="2534285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ym typeface="+mn-ea"/>
              </a:rPr>
              <a:t>内存管理、页面置换等核心模块缺失，多核CPU并行调度未实现，场景覆盖范围需扩展。</a:t>
            </a:r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6390640" y="2703195"/>
            <a:ext cx="2649855" cy="2534285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ym typeface="+mn-ea"/>
              </a:rPr>
              <a:t>现有界面侧重功能展示，交互细节与视觉风格仍有提升空间，用户体验可进一步美化。</a:t>
            </a:r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9514205" y="2704465"/>
            <a:ext cx="2649855" cy="2534285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ym typeface="+mn-ea"/>
              </a:rPr>
              <a:t>将引入内存管理与多核调度模型，推动系统平台化与Web化，增强教学实验参数配置与报告生成功能。</a:t>
            </a:r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图片占位符 66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恳请批评指正！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3083907" y="5850432"/>
            <a:ext cx="2357957" cy="354148"/>
          </a:xfrm>
        </p:spPr>
        <p:txBody>
          <a:bodyPr>
            <a:noAutofit/>
          </a:bodyPr>
          <a:lstStyle/>
          <a:p>
            <a:r>
              <a:rPr lang="zh-CN" altLang="en-US" sz="1900" dirty="0"/>
              <a:t>汇报人：向可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1"/>
          </p:nvPr>
        </p:nvSpPr>
        <p:spPr/>
        <p:txBody>
          <a:bodyPr>
            <a:noAutofit/>
          </a:bodyPr>
          <a:lstStyle/>
          <a:p>
            <a:r>
              <a:rPr lang="zh-CN" altLang="en-US" sz="1900" dirty="0"/>
              <a:t>指导老师：熊鑫</a:t>
            </a:r>
          </a:p>
        </p:txBody>
      </p:sp>
      <p:pic>
        <p:nvPicPr>
          <p:cNvPr id="18" name="图片占位符 14" descr="图片包含 树, 天空, 户外, 道路&#10;&#10;自动生成的说明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667" r="12667"/>
          <a:stretch>
            <a:fillRect/>
          </a:stretch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  <p:grpSp>
        <p:nvGrpSpPr>
          <p:cNvPr id="23" name="组合 22"/>
          <p:cNvGrpSpPr/>
          <p:nvPr/>
        </p:nvGrpSpPr>
        <p:grpSpPr>
          <a:xfrm>
            <a:off x="5096783" y="472400"/>
            <a:ext cx="1998435" cy="557444"/>
            <a:chOff x="610840" y="821311"/>
            <a:chExt cx="2499357" cy="697172"/>
          </a:xfrm>
        </p:grpSpPr>
        <p:sp>
          <p:nvSpPr>
            <p:cNvPr id="24" name="ïšḻîḓe"/>
            <p:cNvSpPr/>
            <p:nvPr/>
          </p:nvSpPr>
          <p:spPr bwMode="auto">
            <a:xfrm>
              <a:off x="1213186" y="898489"/>
              <a:ext cx="443657" cy="306949"/>
            </a:xfrm>
            <a:custGeom>
              <a:avLst/>
              <a:gdLst>
                <a:gd name="T0" fmla="*/ 107 w 381"/>
                <a:gd name="T1" fmla="*/ 49 h 263"/>
                <a:gd name="T2" fmla="*/ 179 w 381"/>
                <a:gd name="T3" fmla="*/ 50 h 263"/>
                <a:gd name="T4" fmla="*/ 267 w 381"/>
                <a:gd name="T5" fmla="*/ 14 h 263"/>
                <a:gd name="T6" fmla="*/ 293 w 381"/>
                <a:gd name="T7" fmla="*/ 52 h 263"/>
                <a:gd name="T8" fmla="*/ 248 w 381"/>
                <a:gd name="T9" fmla="*/ 80 h 263"/>
                <a:gd name="T10" fmla="*/ 248 w 381"/>
                <a:gd name="T11" fmla="*/ 109 h 263"/>
                <a:gd name="T12" fmla="*/ 333 w 381"/>
                <a:gd name="T13" fmla="*/ 120 h 263"/>
                <a:gd name="T14" fmla="*/ 306 w 381"/>
                <a:gd name="T15" fmla="*/ 202 h 263"/>
                <a:gd name="T16" fmla="*/ 284 w 381"/>
                <a:gd name="T17" fmla="*/ 247 h 263"/>
                <a:gd name="T18" fmla="*/ 284 w 381"/>
                <a:gd name="T19" fmla="*/ 261 h 263"/>
                <a:gd name="T20" fmla="*/ 201 w 381"/>
                <a:gd name="T21" fmla="*/ 200 h 263"/>
                <a:gd name="T22" fmla="*/ 209 w 381"/>
                <a:gd name="T23" fmla="*/ 157 h 263"/>
                <a:gd name="T24" fmla="*/ 204 w 381"/>
                <a:gd name="T25" fmla="*/ 153 h 263"/>
                <a:gd name="T26" fmla="*/ 183 w 381"/>
                <a:gd name="T27" fmla="*/ 154 h 263"/>
                <a:gd name="T28" fmla="*/ 174 w 381"/>
                <a:gd name="T29" fmla="*/ 157 h 263"/>
                <a:gd name="T30" fmla="*/ 172 w 381"/>
                <a:gd name="T31" fmla="*/ 161 h 263"/>
                <a:gd name="T32" fmla="*/ 171 w 381"/>
                <a:gd name="T33" fmla="*/ 161 h 263"/>
                <a:gd name="T34" fmla="*/ 165 w 381"/>
                <a:gd name="T35" fmla="*/ 194 h 263"/>
                <a:gd name="T36" fmla="*/ 152 w 381"/>
                <a:gd name="T37" fmla="*/ 211 h 263"/>
                <a:gd name="T38" fmla="*/ 143 w 381"/>
                <a:gd name="T39" fmla="*/ 198 h 263"/>
                <a:gd name="T40" fmla="*/ 143 w 381"/>
                <a:gd name="T41" fmla="*/ 191 h 263"/>
                <a:gd name="T42" fmla="*/ 107 w 381"/>
                <a:gd name="T43" fmla="*/ 190 h 263"/>
                <a:gd name="T44" fmla="*/ 107 w 381"/>
                <a:gd name="T45" fmla="*/ 207 h 263"/>
                <a:gd name="T46" fmla="*/ 117 w 381"/>
                <a:gd name="T47" fmla="*/ 233 h 263"/>
                <a:gd name="T48" fmla="*/ 143 w 381"/>
                <a:gd name="T49" fmla="*/ 239 h 263"/>
                <a:gd name="T50" fmla="*/ 192 w 381"/>
                <a:gd name="T51" fmla="*/ 242 h 263"/>
                <a:gd name="T52" fmla="*/ 187 w 381"/>
                <a:gd name="T53" fmla="*/ 263 h 263"/>
                <a:gd name="T54" fmla="*/ 97 w 381"/>
                <a:gd name="T55" fmla="*/ 263 h 263"/>
                <a:gd name="T56" fmla="*/ 4 w 381"/>
                <a:gd name="T57" fmla="*/ 173 h 263"/>
                <a:gd name="T58" fmla="*/ 5 w 381"/>
                <a:gd name="T59" fmla="*/ 164 h 263"/>
                <a:gd name="T60" fmla="*/ 44 w 381"/>
                <a:gd name="T61" fmla="*/ 116 h 263"/>
                <a:gd name="T62" fmla="*/ 54 w 381"/>
                <a:gd name="T63" fmla="*/ 120 h 263"/>
                <a:gd name="T64" fmla="*/ 49 w 381"/>
                <a:gd name="T65" fmla="*/ 130 h 263"/>
                <a:gd name="T66" fmla="*/ 50 w 381"/>
                <a:gd name="T67" fmla="*/ 173 h 263"/>
                <a:gd name="T68" fmla="*/ 123 w 381"/>
                <a:gd name="T69" fmla="*/ 159 h 263"/>
                <a:gd name="T70" fmla="*/ 142 w 381"/>
                <a:gd name="T71" fmla="*/ 141 h 263"/>
                <a:gd name="T72" fmla="*/ 144 w 381"/>
                <a:gd name="T73" fmla="*/ 75 h 263"/>
                <a:gd name="T74" fmla="*/ 100 w 381"/>
                <a:gd name="T75" fmla="*/ 74 h 263"/>
                <a:gd name="T76" fmla="*/ 107 w 381"/>
                <a:gd name="T77" fmla="*/ 49 h 263"/>
                <a:gd name="T78" fmla="*/ 188 w 381"/>
                <a:gd name="T79" fmla="*/ 134 h 263"/>
                <a:gd name="T80" fmla="*/ 207 w 381"/>
                <a:gd name="T81" fmla="*/ 133 h 263"/>
                <a:gd name="T82" fmla="*/ 204 w 381"/>
                <a:gd name="T83" fmla="*/ 82 h 263"/>
                <a:gd name="T84" fmla="*/ 175 w 381"/>
                <a:gd name="T85" fmla="*/ 100 h 263"/>
                <a:gd name="T86" fmla="*/ 188 w 381"/>
                <a:gd name="T87" fmla="*/ 134 h 263"/>
                <a:gd name="T88" fmla="*/ 219 w 381"/>
                <a:gd name="T89" fmla="*/ 217 h 263"/>
                <a:gd name="T90" fmla="*/ 231 w 381"/>
                <a:gd name="T91" fmla="*/ 217 h 263"/>
                <a:gd name="T92" fmla="*/ 325 w 381"/>
                <a:gd name="T93" fmla="*/ 158 h 263"/>
                <a:gd name="T94" fmla="*/ 297 w 381"/>
                <a:gd name="T95" fmla="*/ 125 h 263"/>
                <a:gd name="T96" fmla="*/ 219 w 381"/>
                <a:gd name="T97" fmla="*/ 21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1" h="263">
                  <a:moveTo>
                    <a:pt x="107" y="49"/>
                  </a:moveTo>
                  <a:cubicBezTo>
                    <a:pt x="131" y="49"/>
                    <a:pt x="155" y="50"/>
                    <a:pt x="179" y="50"/>
                  </a:cubicBezTo>
                  <a:cubicBezTo>
                    <a:pt x="208" y="38"/>
                    <a:pt x="238" y="27"/>
                    <a:pt x="267" y="14"/>
                  </a:cubicBezTo>
                  <a:cubicBezTo>
                    <a:pt x="298" y="0"/>
                    <a:pt x="325" y="29"/>
                    <a:pt x="293" y="52"/>
                  </a:cubicBezTo>
                  <a:cubicBezTo>
                    <a:pt x="275" y="65"/>
                    <a:pt x="251" y="77"/>
                    <a:pt x="248" y="80"/>
                  </a:cubicBezTo>
                  <a:cubicBezTo>
                    <a:pt x="247" y="90"/>
                    <a:pt x="249" y="99"/>
                    <a:pt x="248" y="109"/>
                  </a:cubicBezTo>
                  <a:cubicBezTo>
                    <a:pt x="281" y="108"/>
                    <a:pt x="314" y="104"/>
                    <a:pt x="333" y="120"/>
                  </a:cubicBezTo>
                  <a:cubicBezTo>
                    <a:pt x="381" y="159"/>
                    <a:pt x="353" y="164"/>
                    <a:pt x="306" y="202"/>
                  </a:cubicBezTo>
                  <a:cubicBezTo>
                    <a:pt x="250" y="230"/>
                    <a:pt x="201" y="242"/>
                    <a:pt x="284" y="247"/>
                  </a:cubicBezTo>
                  <a:cubicBezTo>
                    <a:pt x="284" y="252"/>
                    <a:pt x="284" y="257"/>
                    <a:pt x="284" y="261"/>
                  </a:cubicBezTo>
                  <a:cubicBezTo>
                    <a:pt x="238" y="256"/>
                    <a:pt x="189" y="252"/>
                    <a:pt x="201" y="200"/>
                  </a:cubicBezTo>
                  <a:cubicBezTo>
                    <a:pt x="204" y="187"/>
                    <a:pt x="209" y="170"/>
                    <a:pt x="209" y="157"/>
                  </a:cubicBezTo>
                  <a:cubicBezTo>
                    <a:pt x="209" y="152"/>
                    <a:pt x="208" y="153"/>
                    <a:pt x="204" y="153"/>
                  </a:cubicBezTo>
                  <a:cubicBezTo>
                    <a:pt x="197" y="153"/>
                    <a:pt x="190" y="154"/>
                    <a:pt x="183" y="154"/>
                  </a:cubicBezTo>
                  <a:cubicBezTo>
                    <a:pt x="178" y="154"/>
                    <a:pt x="177" y="153"/>
                    <a:pt x="174" y="157"/>
                  </a:cubicBezTo>
                  <a:cubicBezTo>
                    <a:pt x="173" y="158"/>
                    <a:pt x="172" y="159"/>
                    <a:pt x="172" y="161"/>
                  </a:cubicBezTo>
                  <a:cubicBezTo>
                    <a:pt x="172" y="161"/>
                    <a:pt x="171" y="161"/>
                    <a:pt x="171" y="161"/>
                  </a:cubicBezTo>
                  <a:cubicBezTo>
                    <a:pt x="167" y="171"/>
                    <a:pt x="166" y="184"/>
                    <a:pt x="165" y="194"/>
                  </a:cubicBezTo>
                  <a:cubicBezTo>
                    <a:pt x="164" y="207"/>
                    <a:pt x="161" y="215"/>
                    <a:pt x="152" y="211"/>
                  </a:cubicBezTo>
                  <a:cubicBezTo>
                    <a:pt x="146" y="208"/>
                    <a:pt x="144" y="205"/>
                    <a:pt x="143" y="198"/>
                  </a:cubicBezTo>
                  <a:cubicBezTo>
                    <a:pt x="143" y="195"/>
                    <a:pt x="143" y="192"/>
                    <a:pt x="143" y="191"/>
                  </a:cubicBezTo>
                  <a:cubicBezTo>
                    <a:pt x="131" y="190"/>
                    <a:pt x="119" y="191"/>
                    <a:pt x="107" y="190"/>
                  </a:cubicBezTo>
                  <a:cubicBezTo>
                    <a:pt x="107" y="196"/>
                    <a:pt x="107" y="201"/>
                    <a:pt x="107" y="207"/>
                  </a:cubicBezTo>
                  <a:cubicBezTo>
                    <a:pt x="107" y="221"/>
                    <a:pt x="105" y="223"/>
                    <a:pt x="117" y="233"/>
                  </a:cubicBezTo>
                  <a:cubicBezTo>
                    <a:pt x="123" y="239"/>
                    <a:pt x="129" y="239"/>
                    <a:pt x="143" y="239"/>
                  </a:cubicBezTo>
                  <a:cubicBezTo>
                    <a:pt x="167" y="239"/>
                    <a:pt x="188" y="235"/>
                    <a:pt x="192" y="242"/>
                  </a:cubicBezTo>
                  <a:cubicBezTo>
                    <a:pt x="198" y="250"/>
                    <a:pt x="197" y="263"/>
                    <a:pt x="187" y="263"/>
                  </a:cubicBezTo>
                  <a:cubicBezTo>
                    <a:pt x="97" y="263"/>
                    <a:pt x="97" y="263"/>
                    <a:pt x="97" y="263"/>
                  </a:cubicBezTo>
                  <a:cubicBezTo>
                    <a:pt x="68" y="263"/>
                    <a:pt x="33" y="222"/>
                    <a:pt x="4" y="173"/>
                  </a:cubicBezTo>
                  <a:cubicBezTo>
                    <a:pt x="1" y="169"/>
                    <a:pt x="0" y="169"/>
                    <a:pt x="5" y="164"/>
                  </a:cubicBezTo>
                  <a:cubicBezTo>
                    <a:pt x="18" y="147"/>
                    <a:pt x="31" y="132"/>
                    <a:pt x="44" y="116"/>
                  </a:cubicBezTo>
                  <a:cubicBezTo>
                    <a:pt x="48" y="117"/>
                    <a:pt x="51" y="119"/>
                    <a:pt x="54" y="120"/>
                  </a:cubicBezTo>
                  <a:cubicBezTo>
                    <a:pt x="52" y="123"/>
                    <a:pt x="50" y="127"/>
                    <a:pt x="49" y="130"/>
                  </a:cubicBezTo>
                  <a:cubicBezTo>
                    <a:pt x="39" y="145"/>
                    <a:pt x="36" y="160"/>
                    <a:pt x="50" y="173"/>
                  </a:cubicBezTo>
                  <a:cubicBezTo>
                    <a:pt x="72" y="195"/>
                    <a:pt x="85" y="174"/>
                    <a:pt x="123" y="159"/>
                  </a:cubicBezTo>
                  <a:cubicBezTo>
                    <a:pt x="130" y="153"/>
                    <a:pt x="136" y="147"/>
                    <a:pt x="142" y="141"/>
                  </a:cubicBezTo>
                  <a:cubicBezTo>
                    <a:pt x="143" y="119"/>
                    <a:pt x="143" y="97"/>
                    <a:pt x="144" y="75"/>
                  </a:cubicBezTo>
                  <a:cubicBezTo>
                    <a:pt x="129" y="74"/>
                    <a:pt x="114" y="74"/>
                    <a:pt x="100" y="74"/>
                  </a:cubicBezTo>
                  <a:cubicBezTo>
                    <a:pt x="102" y="65"/>
                    <a:pt x="104" y="57"/>
                    <a:pt x="107" y="49"/>
                  </a:cubicBezTo>
                  <a:close/>
                  <a:moveTo>
                    <a:pt x="188" y="134"/>
                  </a:moveTo>
                  <a:cubicBezTo>
                    <a:pt x="194" y="133"/>
                    <a:pt x="201" y="134"/>
                    <a:pt x="207" y="133"/>
                  </a:cubicBezTo>
                  <a:cubicBezTo>
                    <a:pt x="217" y="109"/>
                    <a:pt x="212" y="87"/>
                    <a:pt x="204" y="82"/>
                  </a:cubicBezTo>
                  <a:cubicBezTo>
                    <a:pt x="187" y="71"/>
                    <a:pt x="174" y="84"/>
                    <a:pt x="175" y="100"/>
                  </a:cubicBezTo>
                  <a:cubicBezTo>
                    <a:pt x="175" y="112"/>
                    <a:pt x="183" y="124"/>
                    <a:pt x="188" y="134"/>
                  </a:cubicBezTo>
                  <a:close/>
                  <a:moveTo>
                    <a:pt x="219" y="217"/>
                  </a:moveTo>
                  <a:cubicBezTo>
                    <a:pt x="223" y="217"/>
                    <a:pt x="227" y="217"/>
                    <a:pt x="231" y="217"/>
                  </a:cubicBezTo>
                  <a:cubicBezTo>
                    <a:pt x="264" y="212"/>
                    <a:pt x="303" y="186"/>
                    <a:pt x="325" y="158"/>
                  </a:cubicBezTo>
                  <a:cubicBezTo>
                    <a:pt x="334" y="132"/>
                    <a:pt x="315" y="125"/>
                    <a:pt x="297" y="125"/>
                  </a:cubicBezTo>
                  <a:cubicBezTo>
                    <a:pt x="239" y="123"/>
                    <a:pt x="216" y="172"/>
                    <a:pt x="219" y="21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ïṩ1idè"/>
            <p:cNvSpPr/>
            <p:nvPr/>
          </p:nvSpPr>
          <p:spPr bwMode="auto">
            <a:xfrm>
              <a:off x="1714334" y="853872"/>
              <a:ext cx="370752" cy="416470"/>
            </a:xfrm>
            <a:custGeom>
              <a:avLst/>
              <a:gdLst>
                <a:gd name="T0" fmla="*/ 173 w 328"/>
                <a:gd name="T1" fmla="*/ 74 h 367"/>
                <a:gd name="T2" fmla="*/ 193 w 328"/>
                <a:gd name="T3" fmla="*/ 1 h 367"/>
                <a:gd name="T4" fmla="*/ 198 w 328"/>
                <a:gd name="T5" fmla="*/ 62 h 367"/>
                <a:gd name="T6" fmla="*/ 234 w 328"/>
                <a:gd name="T7" fmla="*/ 19 h 367"/>
                <a:gd name="T8" fmla="*/ 236 w 328"/>
                <a:gd name="T9" fmla="*/ 3 h 367"/>
                <a:gd name="T10" fmla="*/ 255 w 328"/>
                <a:gd name="T11" fmla="*/ 11 h 367"/>
                <a:gd name="T12" fmla="*/ 258 w 328"/>
                <a:gd name="T13" fmla="*/ 63 h 367"/>
                <a:gd name="T14" fmla="*/ 223 w 328"/>
                <a:gd name="T15" fmla="*/ 92 h 367"/>
                <a:gd name="T16" fmla="*/ 195 w 328"/>
                <a:gd name="T17" fmla="*/ 104 h 367"/>
                <a:gd name="T18" fmla="*/ 195 w 328"/>
                <a:gd name="T19" fmla="*/ 134 h 367"/>
                <a:gd name="T20" fmla="*/ 321 w 328"/>
                <a:gd name="T21" fmla="*/ 155 h 367"/>
                <a:gd name="T22" fmla="*/ 257 w 328"/>
                <a:gd name="T23" fmla="*/ 334 h 367"/>
                <a:gd name="T24" fmla="*/ 237 w 328"/>
                <a:gd name="T25" fmla="*/ 338 h 367"/>
                <a:gd name="T26" fmla="*/ 205 w 328"/>
                <a:gd name="T27" fmla="*/ 305 h 367"/>
                <a:gd name="T28" fmla="*/ 181 w 328"/>
                <a:gd name="T29" fmla="*/ 305 h 367"/>
                <a:gd name="T30" fmla="*/ 179 w 328"/>
                <a:gd name="T31" fmla="*/ 367 h 367"/>
                <a:gd name="T32" fmla="*/ 158 w 328"/>
                <a:gd name="T33" fmla="*/ 367 h 367"/>
                <a:gd name="T34" fmla="*/ 158 w 328"/>
                <a:gd name="T35" fmla="*/ 321 h 367"/>
                <a:gd name="T36" fmla="*/ 123 w 328"/>
                <a:gd name="T37" fmla="*/ 315 h 367"/>
                <a:gd name="T38" fmla="*/ 122 w 328"/>
                <a:gd name="T39" fmla="*/ 263 h 367"/>
                <a:gd name="T40" fmla="*/ 164 w 328"/>
                <a:gd name="T41" fmla="*/ 256 h 367"/>
                <a:gd name="T42" fmla="*/ 207 w 328"/>
                <a:gd name="T43" fmla="*/ 199 h 367"/>
                <a:gd name="T44" fmla="*/ 154 w 328"/>
                <a:gd name="T45" fmla="*/ 231 h 367"/>
                <a:gd name="T46" fmla="*/ 132 w 328"/>
                <a:gd name="T47" fmla="*/ 231 h 367"/>
                <a:gd name="T48" fmla="*/ 91 w 328"/>
                <a:gd name="T49" fmla="*/ 209 h 367"/>
                <a:gd name="T50" fmla="*/ 88 w 328"/>
                <a:gd name="T51" fmla="*/ 302 h 367"/>
                <a:gd name="T52" fmla="*/ 91 w 328"/>
                <a:gd name="T53" fmla="*/ 162 h 367"/>
                <a:gd name="T54" fmla="*/ 92 w 328"/>
                <a:gd name="T55" fmla="*/ 178 h 367"/>
                <a:gd name="T56" fmla="*/ 117 w 328"/>
                <a:gd name="T57" fmla="*/ 178 h 367"/>
                <a:gd name="T58" fmla="*/ 155 w 328"/>
                <a:gd name="T59" fmla="*/ 150 h 367"/>
                <a:gd name="T60" fmla="*/ 156 w 328"/>
                <a:gd name="T61" fmla="*/ 122 h 367"/>
                <a:gd name="T62" fmla="*/ 131 w 328"/>
                <a:gd name="T63" fmla="*/ 97 h 367"/>
                <a:gd name="T64" fmla="*/ 111 w 328"/>
                <a:gd name="T65" fmla="*/ 88 h 367"/>
                <a:gd name="T66" fmla="*/ 110 w 328"/>
                <a:gd name="T67" fmla="*/ 81 h 367"/>
                <a:gd name="T68" fmla="*/ 111 w 328"/>
                <a:gd name="T69" fmla="*/ 75 h 367"/>
                <a:gd name="T70" fmla="*/ 116 w 328"/>
                <a:gd name="T71" fmla="*/ 66 h 367"/>
                <a:gd name="T72" fmla="*/ 123 w 328"/>
                <a:gd name="T73" fmla="*/ 71 h 367"/>
                <a:gd name="T74" fmla="*/ 173 w 328"/>
                <a:gd name="T75" fmla="*/ 74 h 367"/>
                <a:gd name="T76" fmla="*/ 143 w 328"/>
                <a:gd name="T77" fmla="*/ 272 h 367"/>
                <a:gd name="T78" fmla="*/ 145 w 328"/>
                <a:gd name="T79" fmla="*/ 300 h 367"/>
                <a:gd name="T80" fmla="*/ 161 w 328"/>
                <a:gd name="T81" fmla="*/ 270 h 367"/>
                <a:gd name="T82" fmla="*/ 143 w 328"/>
                <a:gd name="T83" fmla="*/ 272 h 367"/>
                <a:gd name="T84" fmla="*/ 196 w 328"/>
                <a:gd name="T85" fmla="*/ 283 h 367"/>
                <a:gd name="T86" fmla="*/ 184 w 328"/>
                <a:gd name="T87" fmla="*/ 276 h 367"/>
                <a:gd name="T88" fmla="*/ 196 w 328"/>
                <a:gd name="T89" fmla="*/ 283 h 367"/>
                <a:gd name="T90" fmla="*/ 152 w 328"/>
                <a:gd name="T91" fmla="*/ 183 h 367"/>
                <a:gd name="T92" fmla="*/ 153 w 328"/>
                <a:gd name="T93" fmla="*/ 202 h 367"/>
                <a:gd name="T94" fmla="*/ 238 w 328"/>
                <a:gd name="T95" fmla="*/ 175 h 367"/>
                <a:gd name="T96" fmla="*/ 215 w 328"/>
                <a:gd name="T97" fmla="*/ 211 h 367"/>
                <a:gd name="T98" fmla="*/ 215 w 328"/>
                <a:gd name="T99" fmla="*/ 261 h 367"/>
                <a:gd name="T100" fmla="*/ 224 w 328"/>
                <a:gd name="T101" fmla="*/ 260 h 367"/>
                <a:gd name="T102" fmla="*/ 236 w 328"/>
                <a:gd name="T103" fmla="*/ 266 h 367"/>
                <a:gd name="T104" fmla="*/ 216 w 328"/>
                <a:gd name="T105" fmla="*/ 298 h 367"/>
                <a:gd name="T106" fmla="*/ 232 w 328"/>
                <a:gd name="T107" fmla="*/ 314 h 367"/>
                <a:gd name="T108" fmla="*/ 253 w 328"/>
                <a:gd name="T109" fmla="*/ 312 h 367"/>
                <a:gd name="T110" fmla="*/ 292 w 328"/>
                <a:gd name="T111" fmla="*/ 246 h 367"/>
                <a:gd name="T112" fmla="*/ 265 w 328"/>
                <a:gd name="T113" fmla="*/ 146 h 367"/>
                <a:gd name="T114" fmla="*/ 231 w 328"/>
                <a:gd name="T115" fmla="*/ 147 h 367"/>
                <a:gd name="T116" fmla="*/ 172 w 328"/>
                <a:gd name="T117" fmla="*/ 168 h 367"/>
                <a:gd name="T118" fmla="*/ 152 w 328"/>
                <a:gd name="T119" fmla="*/ 183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8" h="367">
                  <a:moveTo>
                    <a:pt x="173" y="74"/>
                  </a:moveTo>
                  <a:cubicBezTo>
                    <a:pt x="176" y="65"/>
                    <a:pt x="180" y="0"/>
                    <a:pt x="193" y="1"/>
                  </a:cubicBezTo>
                  <a:cubicBezTo>
                    <a:pt x="219" y="4"/>
                    <a:pt x="202" y="45"/>
                    <a:pt x="198" y="62"/>
                  </a:cubicBezTo>
                  <a:cubicBezTo>
                    <a:pt x="235" y="67"/>
                    <a:pt x="233" y="44"/>
                    <a:pt x="234" y="19"/>
                  </a:cubicBezTo>
                  <a:cubicBezTo>
                    <a:pt x="234" y="14"/>
                    <a:pt x="235" y="8"/>
                    <a:pt x="236" y="3"/>
                  </a:cubicBezTo>
                  <a:cubicBezTo>
                    <a:pt x="242" y="2"/>
                    <a:pt x="250" y="6"/>
                    <a:pt x="255" y="11"/>
                  </a:cubicBezTo>
                  <a:cubicBezTo>
                    <a:pt x="263" y="19"/>
                    <a:pt x="264" y="54"/>
                    <a:pt x="258" y="63"/>
                  </a:cubicBezTo>
                  <a:cubicBezTo>
                    <a:pt x="252" y="73"/>
                    <a:pt x="237" y="84"/>
                    <a:pt x="223" y="92"/>
                  </a:cubicBezTo>
                  <a:cubicBezTo>
                    <a:pt x="211" y="98"/>
                    <a:pt x="200" y="102"/>
                    <a:pt x="195" y="104"/>
                  </a:cubicBezTo>
                  <a:cubicBezTo>
                    <a:pt x="194" y="113"/>
                    <a:pt x="196" y="126"/>
                    <a:pt x="195" y="134"/>
                  </a:cubicBezTo>
                  <a:cubicBezTo>
                    <a:pt x="262" y="130"/>
                    <a:pt x="287" y="118"/>
                    <a:pt x="321" y="155"/>
                  </a:cubicBezTo>
                  <a:cubicBezTo>
                    <a:pt x="328" y="230"/>
                    <a:pt x="306" y="276"/>
                    <a:pt x="257" y="334"/>
                  </a:cubicBezTo>
                  <a:cubicBezTo>
                    <a:pt x="251" y="341"/>
                    <a:pt x="245" y="343"/>
                    <a:pt x="237" y="338"/>
                  </a:cubicBezTo>
                  <a:cubicBezTo>
                    <a:pt x="223" y="331"/>
                    <a:pt x="216" y="314"/>
                    <a:pt x="205" y="305"/>
                  </a:cubicBezTo>
                  <a:cubicBezTo>
                    <a:pt x="181" y="305"/>
                    <a:pt x="181" y="305"/>
                    <a:pt x="181" y="305"/>
                  </a:cubicBezTo>
                  <a:cubicBezTo>
                    <a:pt x="180" y="326"/>
                    <a:pt x="180" y="345"/>
                    <a:pt x="179" y="367"/>
                  </a:cubicBezTo>
                  <a:cubicBezTo>
                    <a:pt x="172" y="367"/>
                    <a:pt x="166" y="367"/>
                    <a:pt x="158" y="367"/>
                  </a:cubicBezTo>
                  <a:cubicBezTo>
                    <a:pt x="158" y="321"/>
                    <a:pt x="158" y="321"/>
                    <a:pt x="158" y="321"/>
                  </a:cubicBezTo>
                  <a:cubicBezTo>
                    <a:pt x="149" y="328"/>
                    <a:pt x="130" y="320"/>
                    <a:pt x="123" y="315"/>
                  </a:cubicBezTo>
                  <a:cubicBezTo>
                    <a:pt x="118" y="311"/>
                    <a:pt x="118" y="268"/>
                    <a:pt x="122" y="263"/>
                  </a:cubicBezTo>
                  <a:cubicBezTo>
                    <a:pt x="128" y="256"/>
                    <a:pt x="149" y="261"/>
                    <a:pt x="164" y="256"/>
                  </a:cubicBezTo>
                  <a:cubicBezTo>
                    <a:pt x="181" y="249"/>
                    <a:pt x="201" y="216"/>
                    <a:pt x="207" y="199"/>
                  </a:cubicBezTo>
                  <a:cubicBezTo>
                    <a:pt x="220" y="157"/>
                    <a:pt x="156" y="229"/>
                    <a:pt x="154" y="231"/>
                  </a:cubicBezTo>
                  <a:cubicBezTo>
                    <a:pt x="146" y="232"/>
                    <a:pt x="140" y="231"/>
                    <a:pt x="132" y="231"/>
                  </a:cubicBezTo>
                  <a:cubicBezTo>
                    <a:pt x="137" y="185"/>
                    <a:pt x="133" y="179"/>
                    <a:pt x="91" y="209"/>
                  </a:cubicBezTo>
                  <a:cubicBezTo>
                    <a:pt x="88" y="240"/>
                    <a:pt x="91" y="271"/>
                    <a:pt x="88" y="302"/>
                  </a:cubicBezTo>
                  <a:cubicBezTo>
                    <a:pt x="0" y="292"/>
                    <a:pt x="57" y="121"/>
                    <a:pt x="91" y="162"/>
                  </a:cubicBezTo>
                  <a:cubicBezTo>
                    <a:pt x="91" y="167"/>
                    <a:pt x="92" y="173"/>
                    <a:pt x="92" y="178"/>
                  </a:cubicBezTo>
                  <a:cubicBezTo>
                    <a:pt x="101" y="178"/>
                    <a:pt x="109" y="178"/>
                    <a:pt x="117" y="178"/>
                  </a:cubicBezTo>
                  <a:cubicBezTo>
                    <a:pt x="130" y="169"/>
                    <a:pt x="142" y="160"/>
                    <a:pt x="155" y="150"/>
                  </a:cubicBezTo>
                  <a:cubicBezTo>
                    <a:pt x="155" y="141"/>
                    <a:pt x="156" y="131"/>
                    <a:pt x="156" y="122"/>
                  </a:cubicBezTo>
                  <a:cubicBezTo>
                    <a:pt x="151" y="112"/>
                    <a:pt x="142" y="104"/>
                    <a:pt x="131" y="97"/>
                  </a:cubicBezTo>
                  <a:cubicBezTo>
                    <a:pt x="124" y="93"/>
                    <a:pt x="115" y="92"/>
                    <a:pt x="111" y="88"/>
                  </a:cubicBezTo>
                  <a:cubicBezTo>
                    <a:pt x="110" y="86"/>
                    <a:pt x="110" y="82"/>
                    <a:pt x="110" y="81"/>
                  </a:cubicBezTo>
                  <a:cubicBezTo>
                    <a:pt x="111" y="75"/>
                    <a:pt x="111" y="75"/>
                    <a:pt x="111" y="75"/>
                  </a:cubicBezTo>
                  <a:cubicBezTo>
                    <a:pt x="111" y="73"/>
                    <a:pt x="113" y="67"/>
                    <a:pt x="116" y="66"/>
                  </a:cubicBezTo>
                  <a:cubicBezTo>
                    <a:pt x="119" y="66"/>
                    <a:pt x="120" y="70"/>
                    <a:pt x="123" y="71"/>
                  </a:cubicBezTo>
                  <a:cubicBezTo>
                    <a:pt x="140" y="72"/>
                    <a:pt x="167" y="76"/>
                    <a:pt x="173" y="74"/>
                  </a:cubicBezTo>
                  <a:close/>
                  <a:moveTo>
                    <a:pt x="143" y="272"/>
                  </a:moveTo>
                  <a:cubicBezTo>
                    <a:pt x="138" y="276"/>
                    <a:pt x="140" y="292"/>
                    <a:pt x="145" y="300"/>
                  </a:cubicBezTo>
                  <a:cubicBezTo>
                    <a:pt x="164" y="317"/>
                    <a:pt x="173" y="277"/>
                    <a:pt x="161" y="270"/>
                  </a:cubicBezTo>
                  <a:cubicBezTo>
                    <a:pt x="158" y="268"/>
                    <a:pt x="150" y="266"/>
                    <a:pt x="143" y="272"/>
                  </a:cubicBezTo>
                  <a:close/>
                  <a:moveTo>
                    <a:pt x="196" y="283"/>
                  </a:moveTo>
                  <a:cubicBezTo>
                    <a:pt x="217" y="269"/>
                    <a:pt x="185" y="239"/>
                    <a:pt x="184" y="276"/>
                  </a:cubicBezTo>
                  <a:cubicBezTo>
                    <a:pt x="183" y="283"/>
                    <a:pt x="190" y="288"/>
                    <a:pt x="196" y="283"/>
                  </a:cubicBezTo>
                  <a:close/>
                  <a:moveTo>
                    <a:pt x="152" y="183"/>
                  </a:moveTo>
                  <a:cubicBezTo>
                    <a:pt x="153" y="202"/>
                    <a:pt x="153" y="202"/>
                    <a:pt x="153" y="202"/>
                  </a:cubicBezTo>
                  <a:cubicBezTo>
                    <a:pt x="188" y="177"/>
                    <a:pt x="204" y="151"/>
                    <a:pt x="238" y="175"/>
                  </a:cubicBezTo>
                  <a:cubicBezTo>
                    <a:pt x="249" y="196"/>
                    <a:pt x="235" y="202"/>
                    <a:pt x="215" y="211"/>
                  </a:cubicBezTo>
                  <a:cubicBezTo>
                    <a:pt x="215" y="261"/>
                    <a:pt x="215" y="261"/>
                    <a:pt x="215" y="261"/>
                  </a:cubicBezTo>
                  <a:cubicBezTo>
                    <a:pt x="218" y="261"/>
                    <a:pt x="221" y="260"/>
                    <a:pt x="224" y="260"/>
                  </a:cubicBezTo>
                  <a:cubicBezTo>
                    <a:pt x="232" y="260"/>
                    <a:pt x="233" y="259"/>
                    <a:pt x="236" y="266"/>
                  </a:cubicBezTo>
                  <a:cubicBezTo>
                    <a:pt x="243" y="280"/>
                    <a:pt x="229" y="286"/>
                    <a:pt x="216" y="298"/>
                  </a:cubicBezTo>
                  <a:cubicBezTo>
                    <a:pt x="219" y="308"/>
                    <a:pt x="221" y="309"/>
                    <a:pt x="232" y="314"/>
                  </a:cubicBezTo>
                  <a:cubicBezTo>
                    <a:pt x="253" y="312"/>
                    <a:pt x="253" y="312"/>
                    <a:pt x="253" y="312"/>
                  </a:cubicBezTo>
                  <a:cubicBezTo>
                    <a:pt x="271" y="289"/>
                    <a:pt x="280" y="273"/>
                    <a:pt x="292" y="246"/>
                  </a:cubicBezTo>
                  <a:cubicBezTo>
                    <a:pt x="303" y="210"/>
                    <a:pt x="325" y="145"/>
                    <a:pt x="265" y="146"/>
                  </a:cubicBezTo>
                  <a:cubicBezTo>
                    <a:pt x="231" y="147"/>
                    <a:pt x="231" y="147"/>
                    <a:pt x="231" y="147"/>
                  </a:cubicBezTo>
                  <a:cubicBezTo>
                    <a:pt x="200" y="150"/>
                    <a:pt x="196" y="148"/>
                    <a:pt x="172" y="168"/>
                  </a:cubicBezTo>
                  <a:lnTo>
                    <a:pt x="152" y="1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ïš1ïḑe"/>
            <p:cNvSpPr/>
            <p:nvPr/>
          </p:nvSpPr>
          <p:spPr bwMode="auto">
            <a:xfrm>
              <a:off x="2225218" y="891198"/>
              <a:ext cx="277356" cy="318541"/>
            </a:xfrm>
            <a:custGeom>
              <a:avLst/>
              <a:gdLst>
                <a:gd name="T0" fmla="*/ 23 w 239"/>
                <a:gd name="T1" fmla="*/ 114 h 273"/>
                <a:gd name="T2" fmla="*/ 45 w 239"/>
                <a:gd name="T3" fmla="*/ 135 h 273"/>
                <a:gd name="T4" fmla="*/ 98 w 239"/>
                <a:gd name="T5" fmla="*/ 125 h 273"/>
                <a:gd name="T6" fmla="*/ 114 w 239"/>
                <a:gd name="T7" fmla="*/ 0 h 273"/>
                <a:gd name="T8" fmla="*/ 160 w 239"/>
                <a:gd name="T9" fmla="*/ 43 h 273"/>
                <a:gd name="T10" fmla="*/ 159 w 239"/>
                <a:gd name="T11" fmla="*/ 83 h 273"/>
                <a:gd name="T12" fmla="*/ 223 w 239"/>
                <a:gd name="T13" fmla="*/ 84 h 273"/>
                <a:gd name="T14" fmla="*/ 224 w 239"/>
                <a:gd name="T15" fmla="*/ 108 h 273"/>
                <a:gd name="T16" fmla="*/ 155 w 239"/>
                <a:gd name="T17" fmla="*/ 112 h 273"/>
                <a:gd name="T18" fmla="*/ 41 w 239"/>
                <a:gd name="T19" fmla="*/ 269 h 273"/>
                <a:gd name="T20" fmla="*/ 20 w 239"/>
                <a:gd name="T21" fmla="*/ 255 h 273"/>
                <a:gd name="T22" fmla="*/ 85 w 239"/>
                <a:gd name="T23" fmla="*/ 197 h 273"/>
                <a:gd name="T24" fmla="*/ 95 w 239"/>
                <a:gd name="T25" fmla="*/ 152 h 273"/>
                <a:gd name="T26" fmla="*/ 35 w 239"/>
                <a:gd name="T27" fmla="*/ 168 h 273"/>
                <a:gd name="T28" fmla="*/ 2 w 239"/>
                <a:gd name="T29" fmla="*/ 122 h 273"/>
                <a:gd name="T30" fmla="*/ 2 w 239"/>
                <a:gd name="T31" fmla="*/ 116 h 273"/>
                <a:gd name="T32" fmla="*/ 13 w 239"/>
                <a:gd name="T33" fmla="*/ 107 h 273"/>
                <a:gd name="T34" fmla="*/ 23 w 239"/>
                <a:gd name="T35" fmla="*/ 1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273">
                  <a:moveTo>
                    <a:pt x="23" y="114"/>
                  </a:moveTo>
                  <a:cubicBezTo>
                    <a:pt x="30" y="125"/>
                    <a:pt x="36" y="132"/>
                    <a:pt x="45" y="135"/>
                  </a:cubicBezTo>
                  <a:cubicBezTo>
                    <a:pt x="61" y="140"/>
                    <a:pt x="81" y="131"/>
                    <a:pt x="98" y="125"/>
                  </a:cubicBezTo>
                  <a:cubicBezTo>
                    <a:pt x="123" y="116"/>
                    <a:pt x="113" y="23"/>
                    <a:pt x="114" y="0"/>
                  </a:cubicBezTo>
                  <a:cubicBezTo>
                    <a:pt x="133" y="9"/>
                    <a:pt x="151" y="22"/>
                    <a:pt x="160" y="43"/>
                  </a:cubicBezTo>
                  <a:cubicBezTo>
                    <a:pt x="159" y="57"/>
                    <a:pt x="160" y="70"/>
                    <a:pt x="159" y="83"/>
                  </a:cubicBezTo>
                  <a:cubicBezTo>
                    <a:pt x="174" y="83"/>
                    <a:pt x="210" y="78"/>
                    <a:pt x="223" y="84"/>
                  </a:cubicBezTo>
                  <a:cubicBezTo>
                    <a:pt x="239" y="90"/>
                    <a:pt x="234" y="104"/>
                    <a:pt x="224" y="108"/>
                  </a:cubicBezTo>
                  <a:cubicBezTo>
                    <a:pt x="206" y="116"/>
                    <a:pt x="170" y="112"/>
                    <a:pt x="155" y="112"/>
                  </a:cubicBezTo>
                  <a:cubicBezTo>
                    <a:pt x="156" y="138"/>
                    <a:pt x="126" y="242"/>
                    <a:pt x="41" y="269"/>
                  </a:cubicBezTo>
                  <a:cubicBezTo>
                    <a:pt x="30" y="273"/>
                    <a:pt x="18" y="264"/>
                    <a:pt x="20" y="255"/>
                  </a:cubicBezTo>
                  <a:cubicBezTo>
                    <a:pt x="24" y="241"/>
                    <a:pt x="73" y="211"/>
                    <a:pt x="85" y="197"/>
                  </a:cubicBezTo>
                  <a:cubicBezTo>
                    <a:pt x="116" y="160"/>
                    <a:pt x="109" y="149"/>
                    <a:pt x="95" y="152"/>
                  </a:cubicBezTo>
                  <a:cubicBezTo>
                    <a:pt x="79" y="156"/>
                    <a:pt x="53" y="174"/>
                    <a:pt x="35" y="168"/>
                  </a:cubicBezTo>
                  <a:cubicBezTo>
                    <a:pt x="25" y="165"/>
                    <a:pt x="8" y="141"/>
                    <a:pt x="2" y="122"/>
                  </a:cubicBezTo>
                  <a:cubicBezTo>
                    <a:pt x="1" y="119"/>
                    <a:pt x="0" y="119"/>
                    <a:pt x="2" y="116"/>
                  </a:cubicBezTo>
                  <a:cubicBezTo>
                    <a:pt x="5" y="112"/>
                    <a:pt x="9" y="108"/>
                    <a:pt x="13" y="107"/>
                  </a:cubicBezTo>
                  <a:cubicBezTo>
                    <a:pt x="20" y="105"/>
                    <a:pt x="20" y="109"/>
                    <a:pt x="23" y="11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ïṧlidê"/>
            <p:cNvSpPr/>
            <p:nvPr/>
          </p:nvSpPr>
          <p:spPr bwMode="auto">
            <a:xfrm>
              <a:off x="2372583" y="1043712"/>
              <a:ext cx="113903" cy="185333"/>
            </a:xfrm>
            <a:custGeom>
              <a:avLst/>
              <a:gdLst>
                <a:gd name="T0" fmla="*/ 83 w 98"/>
                <a:gd name="T1" fmla="*/ 134 h 159"/>
                <a:gd name="T2" fmla="*/ 83 w 98"/>
                <a:gd name="T3" fmla="*/ 98 h 159"/>
                <a:gd name="T4" fmla="*/ 83 w 98"/>
                <a:gd name="T5" fmla="*/ 134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8" h="159">
                  <a:moveTo>
                    <a:pt x="83" y="134"/>
                  </a:moveTo>
                  <a:cubicBezTo>
                    <a:pt x="98" y="121"/>
                    <a:pt x="97" y="119"/>
                    <a:pt x="83" y="98"/>
                  </a:cubicBezTo>
                  <a:cubicBezTo>
                    <a:pt x="0" y="0"/>
                    <a:pt x="54" y="159"/>
                    <a:pt x="83" y="13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8" name="íṧḷïḑê"/>
            <p:cNvSpPr/>
            <p:nvPr/>
          </p:nvSpPr>
          <p:spPr bwMode="auto">
            <a:xfrm>
              <a:off x="2708832" y="1048983"/>
              <a:ext cx="219216" cy="247187"/>
            </a:xfrm>
            <a:custGeom>
              <a:avLst/>
              <a:gdLst>
                <a:gd name="T0" fmla="*/ 47 w 187"/>
                <a:gd name="T1" fmla="*/ 59 h 210"/>
                <a:gd name="T2" fmla="*/ 139 w 187"/>
                <a:gd name="T3" fmla="*/ 47 h 210"/>
                <a:gd name="T4" fmla="*/ 109 w 187"/>
                <a:gd name="T5" fmla="*/ 63 h 210"/>
                <a:gd name="T6" fmla="*/ 111 w 187"/>
                <a:gd name="T7" fmla="*/ 87 h 210"/>
                <a:gd name="T8" fmla="*/ 139 w 187"/>
                <a:gd name="T9" fmla="*/ 85 h 210"/>
                <a:gd name="T10" fmla="*/ 186 w 187"/>
                <a:gd name="T11" fmla="*/ 91 h 210"/>
                <a:gd name="T12" fmla="*/ 119 w 187"/>
                <a:gd name="T13" fmla="*/ 104 h 210"/>
                <a:gd name="T14" fmla="*/ 117 w 187"/>
                <a:gd name="T15" fmla="*/ 166 h 210"/>
                <a:gd name="T16" fmla="*/ 26 w 187"/>
                <a:gd name="T17" fmla="*/ 177 h 210"/>
                <a:gd name="T18" fmla="*/ 81 w 187"/>
                <a:gd name="T19" fmla="*/ 182 h 210"/>
                <a:gd name="T20" fmla="*/ 102 w 187"/>
                <a:gd name="T21" fmla="*/ 126 h 210"/>
                <a:gd name="T22" fmla="*/ 89 w 187"/>
                <a:gd name="T23" fmla="*/ 123 h 210"/>
                <a:gd name="T24" fmla="*/ 50 w 187"/>
                <a:gd name="T25" fmla="*/ 103 h 210"/>
                <a:gd name="T26" fmla="*/ 84 w 187"/>
                <a:gd name="T27" fmla="*/ 104 h 210"/>
                <a:gd name="T28" fmla="*/ 91 w 187"/>
                <a:gd name="T29" fmla="*/ 78 h 210"/>
                <a:gd name="T30" fmla="*/ 109 w 187"/>
                <a:gd name="T31" fmla="*/ 55 h 210"/>
                <a:gd name="T32" fmla="*/ 66 w 187"/>
                <a:gd name="T33" fmla="*/ 65 h 210"/>
                <a:gd name="T34" fmla="*/ 49 w 187"/>
                <a:gd name="T35" fmla="*/ 65 h 210"/>
                <a:gd name="T36" fmla="*/ 41 w 187"/>
                <a:gd name="T37" fmla="*/ 64 h 210"/>
                <a:gd name="T38" fmla="*/ 47 w 187"/>
                <a:gd name="T39" fmla="*/ 5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7" h="210">
                  <a:moveTo>
                    <a:pt x="47" y="59"/>
                  </a:moveTo>
                  <a:cubicBezTo>
                    <a:pt x="71" y="44"/>
                    <a:pt x="136" y="0"/>
                    <a:pt x="139" y="47"/>
                  </a:cubicBezTo>
                  <a:cubicBezTo>
                    <a:pt x="123" y="51"/>
                    <a:pt x="121" y="53"/>
                    <a:pt x="109" y="63"/>
                  </a:cubicBezTo>
                  <a:cubicBezTo>
                    <a:pt x="109" y="70"/>
                    <a:pt x="111" y="80"/>
                    <a:pt x="111" y="87"/>
                  </a:cubicBezTo>
                  <a:cubicBezTo>
                    <a:pt x="113" y="86"/>
                    <a:pt x="133" y="91"/>
                    <a:pt x="139" y="85"/>
                  </a:cubicBezTo>
                  <a:cubicBezTo>
                    <a:pt x="158" y="64"/>
                    <a:pt x="186" y="76"/>
                    <a:pt x="186" y="91"/>
                  </a:cubicBezTo>
                  <a:cubicBezTo>
                    <a:pt x="187" y="101"/>
                    <a:pt x="173" y="108"/>
                    <a:pt x="119" y="104"/>
                  </a:cubicBezTo>
                  <a:cubicBezTo>
                    <a:pt x="119" y="124"/>
                    <a:pt x="118" y="146"/>
                    <a:pt x="117" y="166"/>
                  </a:cubicBezTo>
                  <a:cubicBezTo>
                    <a:pt x="105" y="210"/>
                    <a:pt x="51" y="205"/>
                    <a:pt x="26" y="177"/>
                  </a:cubicBezTo>
                  <a:cubicBezTo>
                    <a:pt x="46" y="177"/>
                    <a:pt x="70" y="190"/>
                    <a:pt x="81" y="182"/>
                  </a:cubicBezTo>
                  <a:cubicBezTo>
                    <a:pt x="88" y="176"/>
                    <a:pt x="111" y="149"/>
                    <a:pt x="102" y="126"/>
                  </a:cubicBezTo>
                  <a:cubicBezTo>
                    <a:pt x="99" y="120"/>
                    <a:pt x="95" y="121"/>
                    <a:pt x="89" y="123"/>
                  </a:cubicBezTo>
                  <a:cubicBezTo>
                    <a:pt x="13" y="151"/>
                    <a:pt x="0" y="94"/>
                    <a:pt x="50" y="103"/>
                  </a:cubicBezTo>
                  <a:cubicBezTo>
                    <a:pt x="63" y="105"/>
                    <a:pt x="71" y="106"/>
                    <a:pt x="84" y="104"/>
                  </a:cubicBezTo>
                  <a:cubicBezTo>
                    <a:pt x="86" y="95"/>
                    <a:pt x="88" y="87"/>
                    <a:pt x="91" y="78"/>
                  </a:cubicBezTo>
                  <a:cubicBezTo>
                    <a:pt x="97" y="71"/>
                    <a:pt x="103" y="63"/>
                    <a:pt x="109" y="55"/>
                  </a:cubicBezTo>
                  <a:cubicBezTo>
                    <a:pt x="100" y="42"/>
                    <a:pt x="84" y="50"/>
                    <a:pt x="66" y="65"/>
                  </a:cubicBezTo>
                  <a:cubicBezTo>
                    <a:pt x="60" y="65"/>
                    <a:pt x="55" y="65"/>
                    <a:pt x="49" y="65"/>
                  </a:cubicBezTo>
                  <a:cubicBezTo>
                    <a:pt x="47" y="65"/>
                    <a:pt x="44" y="65"/>
                    <a:pt x="41" y="64"/>
                  </a:cubicBezTo>
                  <a:cubicBezTo>
                    <a:pt x="43" y="63"/>
                    <a:pt x="45" y="61"/>
                    <a:pt x="47" y="5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9" name="ïš1ïḓé"/>
            <p:cNvSpPr/>
            <p:nvPr/>
          </p:nvSpPr>
          <p:spPr bwMode="auto">
            <a:xfrm>
              <a:off x="2589792" y="821311"/>
              <a:ext cx="428023" cy="377285"/>
            </a:xfrm>
            <a:custGeom>
              <a:avLst/>
              <a:gdLst>
                <a:gd name="T0" fmla="*/ 187 w 364"/>
                <a:gd name="T1" fmla="*/ 89 h 320"/>
                <a:gd name="T2" fmla="*/ 258 w 364"/>
                <a:gd name="T3" fmla="*/ 43 h 320"/>
                <a:gd name="T4" fmla="*/ 236 w 364"/>
                <a:gd name="T5" fmla="*/ 82 h 320"/>
                <a:gd name="T6" fmla="*/ 265 w 364"/>
                <a:gd name="T7" fmla="*/ 85 h 320"/>
                <a:gd name="T8" fmla="*/ 276 w 364"/>
                <a:gd name="T9" fmla="*/ 49 h 320"/>
                <a:gd name="T10" fmla="*/ 300 w 364"/>
                <a:gd name="T11" fmla="*/ 67 h 320"/>
                <a:gd name="T12" fmla="*/ 278 w 364"/>
                <a:gd name="T13" fmla="*/ 95 h 320"/>
                <a:gd name="T14" fmla="*/ 263 w 364"/>
                <a:gd name="T15" fmla="*/ 130 h 320"/>
                <a:gd name="T16" fmla="*/ 263 w 364"/>
                <a:gd name="T17" fmla="*/ 152 h 320"/>
                <a:gd name="T18" fmla="*/ 263 w 364"/>
                <a:gd name="T19" fmla="*/ 162 h 320"/>
                <a:gd name="T20" fmla="*/ 357 w 364"/>
                <a:gd name="T21" fmla="*/ 173 h 320"/>
                <a:gd name="T22" fmla="*/ 359 w 364"/>
                <a:gd name="T23" fmla="*/ 206 h 320"/>
                <a:gd name="T24" fmla="*/ 344 w 364"/>
                <a:gd name="T25" fmla="*/ 217 h 320"/>
                <a:gd name="T26" fmla="*/ 310 w 364"/>
                <a:gd name="T27" fmla="*/ 206 h 320"/>
                <a:gd name="T28" fmla="*/ 330 w 364"/>
                <a:gd name="T29" fmla="*/ 182 h 320"/>
                <a:gd name="T30" fmla="*/ 305 w 364"/>
                <a:gd name="T31" fmla="*/ 180 h 320"/>
                <a:gd name="T32" fmla="*/ 255 w 364"/>
                <a:gd name="T33" fmla="*/ 183 h 320"/>
                <a:gd name="T34" fmla="*/ 166 w 364"/>
                <a:gd name="T35" fmla="*/ 208 h 320"/>
                <a:gd name="T36" fmla="*/ 47 w 364"/>
                <a:gd name="T37" fmla="*/ 320 h 320"/>
                <a:gd name="T38" fmla="*/ 24 w 364"/>
                <a:gd name="T39" fmla="*/ 248 h 320"/>
                <a:gd name="T40" fmla="*/ 36 w 364"/>
                <a:gd name="T41" fmla="*/ 222 h 320"/>
                <a:gd name="T42" fmla="*/ 44 w 364"/>
                <a:gd name="T43" fmla="*/ 231 h 320"/>
                <a:gd name="T44" fmla="*/ 45 w 364"/>
                <a:gd name="T45" fmla="*/ 245 h 320"/>
                <a:gd name="T46" fmla="*/ 58 w 364"/>
                <a:gd name="T47" fmla="*/ 256 h 320"/>
                <a:gd name="T48" fmla="*/ 134 w 364"/>
                <a:gd name="T49" fmla="*/ 211 h 320"/>
                <a:gd name="T50" fmla="*/ 187 w 364"/>
                <a:gd name="T51" fmla="*/ 189 h 320"/>
                <a:gd name="T52" fmla="*/ 212 w 364"/>
                <a:gd name="T53" fmla="*/ 178 h 320"/>
                <a:gd name="T54" fmla="*/ 214 w 364"/>
                <a:gd name="T55" fmla="*/ 162 h 320"/>
                <a:gd name="T56" fmla="*/ 187 w 364"/>
                <a:gd name="T57" fmla="*/ 161 h 320"/>
                <a:gd name="T58" fmla="*/ 187 w 364"/>
                <a:gd name="T59" fmla="*/ 133 h 320"/>
                <a:gd name="T60" fmla="*/ 209 w 364"/>
                <a:gd name="T61" fmla="*/ 121 h 320"/>
                <a:gd name="T62" fmla="*/ 223 w 364"/>
                <a:gd name="T63" fmla="*/ 83 h 320"/>
                <a:gd name="T64" fmla="*/ 194 w 364"/>
                <a:gd name="T65" fmla="*/ 97 h 320"/>
                <a:gd name="T66" fmla="*/ 178 w 364"/>
                <a:gd name="T67" fmla="*/ 109 h 320"/>
                <a:gd name="T68" fmla="*/ 163 w 364"/>
                <a:gd name="T69" fmla="*/ 126 h 320"/>
                <a:gd name="T70" fmla="*/ 149 w 364"/>
                <a:gd name="T71" fmla="*/ 175 h 320"/>
                <a:gd name="T72" fmla="*/ 144 w 364"/>
                <a:gd name="T73" fmla="*/ 183 h 320"/>
                <a:gd name="T74" fmla="*/ 112 w 364"/>
                <a:gd name="T75" fmla="*/ 171 h 320"/>
                <a:gd name="T76" fmla="*/ 119 w 364"/>
                <a:gd name="T77" fmla="*/ 157 h 320"/>
                <a:gd name="T78" fmla="*/ 153 w 364"/>
                <a:gd name="T79" fmla="*/ 52 h 320"/>
                <a:gd name="T80" fmla="*/ 175 w 364"/>
                <a:gd name="T81" fmla="*/ 89 h 320"/>
                <a:gd name="T82" fmla="*/ 187 w 364"/>
                <a:gd name="T83" fmla="*/ 89 h 320"/>
                <a:gd name="T84" fmla="*/ 233 w 364"/>
                <a:gd name="T85" fmla="*/ 154 h 320"/>
                <a:gd name="T86" fmla="*/ 232 w 364"/>
                <a:gd name="T87" fmla="*/ 172 h 320"/>
                <a:gd name="T88" fmla="*/ 233 w 364"/>
                <a:gd name="T89" fmla="*/ 154 h 320"/>
                <a:gd name="T90" fmla="*/ 195 w 364"/>
                <a:gd name="T91" fmla="*/ 141 h 320"/>
                <a:gd name="T92" fmla="*/ 195 w 364"/>
                <a:gd name="T93" fmla="*/ 148 h 320"/>
                <a:gd name="T94" fmla="*/ 220 w 364"/>
                <a:gd name="T95" fmla="*/ 148 h 320"/>
                <a:gd name="T96" fmla="*/ 220 w 364"/>
                <a:gd name="T97" fmla="*/ 141 h 320"/>
                <a:gd name="T98" fmla="*/ 195 w 364"/>
                <a:gd name="T99" fmla="*/ 141 h 320"/>
                <a:gd name="T100" fmla="*/ 254 w 364"/>
                <a:gd name="T101" fmla="*/ 129 h 320"/>
                <a:gd name="T102" fmla="*/ 256 w 364"/>
                <a:gd name="T103" fmla="*/ 117 h 320"/>
                <a:gd name="T104" fmla="*/ 254 w 364"/>
                <a:gd name="T105" fmla="*/ 129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320">
                  <a:moveTo>
                    <a:pt x="187" y="89"/>
                  </a:moveTo>
                  <a:cubicBezTo>
                    <a:pt x="207" y="89"/>
                    <a:pt x="243" y="0"/>
                    <a:pt x="258" y="43"/>
                  </a:cubicBezTo>
                  <a:cubicBezTo>
                    <a:pt x="251" y="56"/>
                    <a:pt x="243" y="69"/>
                    <a:pt x="236" y="82"/>
                  </a:cubicBezTo>
                  <a:cubicBezTo>
                    <a:pt x="229" y="98"/>
                    <a:pt x="253" y="106"/>
                    <a:pt x="265" y="85"/>
                  </a:cubicBezTo>
                  <a:cubicBezTo>
                    <a:pt x="273" y="72"/>
                    <a:pt x="274" y="49"/>
                    <a:pt x="276" y="49"/>
                  </a:cubicBezTo>
                  <a:cubicBezTo>
                    <a:pt x="289" y="20"/>
                    <a:pt x="317" y="42"/>
                    <a:pt x="300" y="67"/>
                  </a:cubicBezTo>
                  <a:cubicBezTo>
                    <a:pt x="294" y="77"/>
                    <a:pt x="285" y="86"/>
                    <a:pt x="278" y="95"/>
                  </a:cubicBezTo>
                  <a:cubicBezTo>
                    <a:pt x="276" y="113"/>
                    <a:pt x="276" y="118"/>
                    <a:pt x="263" y="130"/>
                  </a:cubicBezTo>
                  <a:cubicBezTo>
                    <a:pt x="263" y="136"/>
                    <a:pt x="263" y="145"/>
                    <a:pt x="263" y="152"/>
                  </a:cubicBezTo>
                  <a:cubicBezTo>
                    <a:pt x="263" y="155"/>
                    <a:pt x="263" y="158"/>
                    <a:pt x="263" y="162"/>
                  </a:cubicBezTo>
                  <a:cubicBezTo>
                    <a:pt x="302" y="161"/>
                    <a:pt x="343" y="154"/>
                    <a:pt x="357" y="173"/>
                  </a:cubicBezTo>
                  <a:cubicBezTo>
                    <a:pt x="363" y="180"/>
                    <a:pt x="364" y="197"/>
                    <a:pt x="359" y="206"/>
                  </a:cubicBezTo>
                  <a:cubicBezTo>
                    <a:pt x="356" y="211"/>
                    <a:pt x="350" y="217"/>
                    <a:pt x="344" y="217"/>
                  </a:cubicBezTo>
                  <a:cubicBezTo>
                    <a:pt x="327" y="218"/>
                    <a:pt x="288" y="218"/>
                    <a:pt x="310" y="206"/>
                  </a:cubicBezTo>
                  <a:cubicBezTo>
                    <a:pt x="326" y="197"/>
                    <a:pt x="343" y="199"/>
                    <a:pt x="330" y="182"/>
                  </a:cubicBezTo>
                  <a:cubicBezTo>
                    <a:pt x="322" y="182"/>
                    <a:pt x="314" y="181"/>
                    <a:pt x="305" y="180"/>
                  </a:cubicBezTo>
                  <a:cubicBezTo>
                    <a:pt x="289" y="180"/>
                    <a:pt x="272" y="180"/>
                    <a:pt x="255" y="183"/>
                  </a:cubicBezTo>
                  <a:cubicBezTo>
                    <a:pt x="225" y="188"/>
                    <a:pt x="195" y="197"/>
                    <a:pt x="166" y="208"/>
                  </a:cubicBezTo>
                  <a:cubicBezTo>
                    <a:pt x="100" y="241"/>
                    <a:pt x="72" y="248"/>
                    <a:pt x="47" y="320"/>
                  </a:cubicBezTo>
                  <a:cubicBezTo>
                    <a:pt x="0" y="317"/>
                    <a:pt x="11" y="278"/>
                    <a:pt x="24" y="248"/>
                  </a:cubicBezTo>
                  <a:cubicBezTo>
                    <a:pt x="28" y="240"/>
                    <a:pt x="32" y="231"/>
                    <a:pt x="36" y="222"/>
                  </a:cubicBezTo>
                  <a:cubicBezTo>
                    <a:pt x="39" y="225"/>
                    <a:pt x="41" y="228"/>
                    <a:pt x="44" y="231"/>
                  </a:cubicBezTo>
                  <a:cubicBezTo>
                    <a:pt x="44" y="236"/>
                    <a:pt x="44" y="240"/>
                    <a:pt x="45" y="245"/>
                  </a:cubicBezTo>
                  <a:cubicBezTo>
                    <a:pt x="47" y="259"/>
                    <a:pt x="52" y="262"/>
                    <a:pt x="58" y="256"/>
                  </a:cubicBezTo>
                  <a:cubicBezTo>
                    <a:pt x="84" y="241"/>
                    <a:pt x="109" y="226"/>
                    <a:pt x="134" y="211"/>
                  </a:cubicBezTo>
                  <a:cubicBezTo>
                    <a:pt x="152" y="204"/>
                    <a:pt x="169" y="196"/>
                    <a:pt x="187" y="189"/>
                  </a:cubicBezTo>
                  <a:cubicBezTo>
                    <a:pt x="195" y="186"/>
                    <a:pt x="204" y="182"/>
                    <a:pt x="212" y="178"/>
                  </a:cubicBezTo>
                  <a:cubicBezTo>
                    <a:pt x="221" y="171"/>
                    <a:pt x="214" y="166"/>
                    <a:pt x="214" y="162"/>
                  </a:cubicBezTo>
                  <a:cubicBezTo>
                    <a:pt x="203" y="161"/>
                    <a:pt x="197" y="161"/>
                    <a:pt x="187" y="161"/>
                  </a:cubicBezTo>
                  <a:cubicBezTo>
                    <a:pt x="187" y="151"/>
                    <a:pt x="187" y="142"/>
                    <a:pt x="187" y="133"/>
                  </a:cubicBezTo>
                  <a:cubicBezTo>
                    <a:pt x="194" y="129"/>
                    <a:pt x="201" y="125"/>
                    <a:pt x="209" y="121"/>
                  </a:cubicBezTo>
                  <a:cubicBezTo>
                    <a:pt x="223" y="104"/>
                    <a:pt x="223" y="105"/>
                    <a:pt x="223" y="83"/>
                  </a:cubicBezTo>
                  <a:cubicBezTo>
                    <a:pt x="213" y="88"/>
                    <a:pt x="204" y="93"/>
                    <a:pt x="194" y="97"/>
                  </a:cubicBezTo>
                  <a:cubicBezTo>
                    <a:pt x="189" y="102"/>
                    <a:pt x="183" y="105"/>
                    <a:pt x="178" y="109"/>
                  </a:cubicBezTo>
                  <a:cubicBezTo>
                    <a:pt x="173" y="114"/>
                    <a:pt x="169" y="121"/>
                    <a:pt x="163" y="126"/>
                  </a:cubicBezTo>
                  <a:cubicBezTo>
                    <a:pt x="161" y="145"/>
                    <a:pt x="166" y="166"/>
                    <a:pt x="149" y="175"/>
                  </a:cubicBezTo>
                  <a:cubicBezTo>
                    <a:pt x="145" y="177"/>
                    <a:pt x="146" y="175"/>
                    <a:pt x="144" y="183"/>
                  </a:cubicBezTo>
                  <a:cubicBezTo>
                    <a:pt x="141" y="202"/>
                    <a:pt x="114" y="190"/>
                    <a:pt x="112" y="171"/>
                  </a:cubicBezTo>
                  <a:cubicBezTo>
                    <a:pt x="111" y="166"/>
                    <a:pt x="116" y="162"/>
                    <a:pt x="119" y="157"/>
                  </a:cubicBezTo>
                  <a:cubicBezTo>
                    <a:pt x="169" y="146"/>
                    <a:pt x="150" y="108"/>
                    <a:pt x="153" y="52"/>
                  </a:cubicBezTo>
                  <a:cubicBezTo>
                    <a:pt x="182" y="26"/>
                    <a:pt x="168" y="89"/>
                    <a:pt x="175" y="89"/>
                  </a:cubicBezTo>
                  <a:lnTo>
                    <a:pt x="187" y="89"/>
                  </a:lnTo>
                  <a:close/>
                  <a:moveTo>
                    <a:pt x="233" y="154"/>
                  </a:moveTo>
                  <a:cubicBezTo>
                    <a:pt x="230" y="159"/>
                    <a:pt x="230" y="164"/>
                    <a:pt x="232" y="172"/>
                  </a:cubicBezTo>
                  <a:cubicBezTo>
                    <a:pt x="247" y="183"/>
                    <a:pt x="253" y="142"/>
                    <a:pt x="233" y="154"/>
                  </a:cubicBezTo>
                  <a:close/>
                  <a:moveTo>
                    <a:pt x="195" y="141"/>
                  </a:moveTo>
                  <a:cubicBezTo>
                    <a:pt x="195" y="143"/>
                    <a:pt x="196" y="146"/>
                    <a:pt x="195" y="148"/>
                  </a:cubicBezTo>
                  <a:cubicBezTo>
                    <a:pt x="204" y="148"/>
                    <a:pt x="212" y="148"/>
                    <a:pt x="220" y="148"/>
                  </a:cubicBezTo>
                  <a:cubicBezTo>
                    <a:pt x="220" y="146"/>
                    <a:pt x="220" y="143"/>
                    <a:pt x="220" y="141"/>
                  </a:cubicBezTo>
                  <a:cubicBezTo>
                    <a:pt x="211" y="133"/>
                    <a:pt x="206" y="131"/>
                    <a:pt x="195" y="141"/>
                  </a:cubicBezTo>
                  <a:close/>
                  <a:moveTo>
                    <a:pt x="254" y="129"/>
                  </a:moveTo>
                  <a:cubicBezTo>
                    <a:pt x="257" y="128"/>
                    <a:pt x="256" y="123"/>
                    <a:pt x="256" y="117"/>
                  </a:cubicBezTo>
                  <a:cubicBezTo>
                    <a:pt x="240" y="92"/>
                    <a:pt x="233" y="143"/>
                    <a:pt x="254" y="12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610840" y="821311"/>
              <a:ext cx="507869" cy="510087"/>
              <a:chOff x="610840" y="821311"/>
              <a:chExt cx="507869" cy="510087"/>
            </a:xfrm>
          </p:grpSpPr>
          <p:sp>
            <p:nvSpPr>
              <p:cNvPr id="50" name="íşļide"/>
              <p:cNvSpPr/>
              <p:nvPr/>
            </p:nvSpPr>
            <p:spPr bwMode="auto">
              <a:xfrm>
                <a:off x="610840" y="821311"/>
                <a:ext cx="507869" cy="510087"/>
              </a:xfrm>
              <a:custGeom>
                <a:avLst/>
                <a:gdLst>
                  <a:gd name="T0" fmla="*/ 317 w 634"/>
                  <a:gd name="T1" fmla="*/ 0 h 635"/>
                  <a:gd name="T2" fmla="*/ 634 w 634"/>
                  <a:gd name="T3" fmla="*/ 318 h 635"/>
                  <a:gd name="T4" fmla="*/ 317 w 634"/>
                  <a:gd name="T5" fmla="*/ 635 h 635"/>
                  <a:gd name="T6" fmla="*/ 0 w 634"/>
                  <a:gd name="T7" fmla="*/ 318 h 635"/>
                  <a:gd name="T8" fmla="*/ 317 w 634"/>
                  <a:gd name="T9" fmla="*/ 0 h 635"/>
                  <a:gd name="T10" fmla="*/ 317 w 634"/>
                  <a:gd name="T11" fmla="*/ 12 h 635"/>
                  <a:gd name="T12" fmla="*/ 623 w 634"/>
                  <a:gd name="T13" fmla="*/ 318 h 635"/>
                  <a:gd name="T14" fmla="*/ 317 w 634"/>
                  <a:gd name="T15" fmla="*/ 624 h 635"/>
                  <a:gd name="T16" fmla="*/ 11 w 634"/>
                  <a:gd name="T17" fmla="*/ 318 h 635"/>
                  <a:gd name="T18" fmla="*/ 317 w 634"/>
                  <a:gd name="T19" fmla="*/ 12 h 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4" h="635">
                    <a:moveTo>
                      <a:pt x="317" y="0"/>
                    </a:moveTo>
                    <a:cubicBezTo>
                      <a:pt x="492" y="0"/>
                      <a:pt x="634" y="143"/>
                      <a:pt x="634" y="318"/>
                    </a:cubicBezTo>
                    <a:cubicBezTo>
                      <a:pt x="634" y="492"/>
                      <a:pt x="492" y="635"/>
                      <a:pt x="317" y="635"/>
                    </a:cubicBezTo>
                    <a:cubicBezTo>
                      <a:pt x="142" y="635"/>
                      <a:pt x="0" y="492"/>
                      <a:pt x="0" y="318"/>
                    </a:cubicBezTo>
                    <a:cubicBezTo>
                      <a:pt x="0" y="143"/>
                      <a:pt x="142" y="0"/>
                      <a:pt x="317" y="0"/>
                    </a:cubicBezTo>
                    <a:close/>
                    <a:moveTo>
                      <a:pt x="317" y="12"/>
                    </a:moveTo>
                    <a:cubicBezTo>
                      <a:pt x="486" y="12"/>
                      <a:pt x="623" y="149"/>
                      <a:pt x="623" y="318"/>
                    </a:cubicBezTo>
                    <a:cubicBezTo>
                      <a:pt x="623" y="486"/>
                      <a:pt x="486" y="624"/>
                      <a:pt x="317" y="624"/>
                    </a:cubicBezTo>
                    <a:cubicBezTo>
                      <a:pt x="149" y="624"/>
                      <a:pt x="11" y="486"/>
                      <a:pt x="11" y="318"/>
                    </a:cubicBezTo>
                    <a:cubicBezTo>
                      <a:pt x="11" y="149"/>
                      <a:pt x="149" y="12"/>
                      <a:pt x="317" y="12"/>
                    </a:cubicBezTo>
                    <a:close/>
                  </a:path>
                </a:pathLst>
              </a:custGeom>
              <a:solidFill>
                <a:srgbClr val="1D29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51" name="îšḷiḑè"/>
              <p:cNvSpPr/>
              <p:nvPr/>
            </p:nvSpPr>
            <p:spPr bwMode="auto">
              <a:xfrm>
                <a:off x="846367" y="1241357"/>
                <a:ext cx="10645" cy="15968"/>
              </a:xfrm>
              <a:custGeom>
                <a:avLst/>
                <a:gdLst>
                  <a:gd name="T0" fmla="*/ 6 w 13"/>
                  <a:gd name="T1" fmla="*/ 19 h 20"/>
                  <a:gd name="T2" fmla="*/ 9 w 13"/>
                  <a:gd name="T3" fmla="*/ 16 h 20"/>
                  <a:gd name="T4" fmla="*/ 12 w 13"/>
                  <a:gd name="T5" fmla="*/ 12 h 20"/>
                  <a:gd name="T6" fmla="*/ 13 w 13"/>
                  <a:gd name="T7" fmla="*/ 8 h 20"/>
                  <a:gd name="T8" fmla="*/ 11 w 13"/>
                  <a:gd name="T9" fmla="*/ 2 h 20"/>
                  <a:gd name="T10" fmla="*/ 7 w 13"/>
                  <a:gd name="T11" fmla="*/ 0 h 20"/>
                  <a:gd name="T12" fmla="*/ 2 w 13"/>
                  <a:gd name="T13" fmla="*/ 2 h 20"/>
                  <a:gd name="T14" fmla="*/ 1 w 13"/>
                  <a:gd name="T15" fmla="*/ 6 h 20"/>
                  <a:gd name="T16" fmla="*/ 2 w 13"/>
                  <a:gd name="T17" fmla="*/ 11 h 20"/>
                  <a:gd name="T18" fmla="*/ 6 w 13"/>
                  <a:gd name="T19" fmla="*/ 12 h 20"/>
                  <a:gd name="T20" fmla="*/ 7 w 13"/>
                  <a:gd name="T21" fmla="*/ 12 h 20"/>
                  <a:gd name="T22" fmla="*/ 9 w 13"/>
                  <a:gd name="T23" fmla="*/ 11 h 20"/>
                  <a:gd name="T24" fmla="*/ 10 w 13"/>
                  <a:gd name="T25" fmla="*/ 10 h 20"/>
                  <a:gd name="T26" fmla="*/ 9 w 13"/>
                  <a:gd name="T27" fmla="*/ 14 h 20"/>
                  <a:gd name="T28" fmla="*/ 6 w 13"/>
                  <a:gd name="T29" fmla="*/ 17 h 20"/>
                  <a:gd name="T30" fmla="*/ 1 w 13"/>
                  <a:gd name="T31" fmla="*/ 19 h 20"/>
                  <a:gd name="T32" fmla="*/ 1 w 13"/>
                  <a:gd name="T33" fmla="*/ 19 h 20"/>
                  <a:gd name="T34" fmla="*/ 2 w 13"/>
                  <a:gd name="T35" fmla="*/ 20 h 20"/>
                  <a:gd name="T36" fmla="*/ 6 w 13"/>
                  <a:gd name="T37" fmla="*/ 19 h 20"/>
                  <a:gd name="T38" fmla="*/ 6 w 13"/>
                  <a:gd name="T39" fmla="*/ 19 h 20"/>
                  <a:gd name="T40" fmla="*/ 3 w 13"/>
                  <a:gd name="T41" fmla="*/ 3 h 20"/>
                  <a:gd name="T42" fmla="*/ 5 w 13"/>
                  <a:gd name="T43" fmla="*/ 1 h 20"/>
                  <a:gd name="T44" fmla="*/ 7 w 13"/>
                  <a:gd name="T45" fmla="*/ 1 h 20"/>
                  <a:gd name="T46" fmla="*/ 9 w 13"/>
                  <a:gd name="T47" fmla="*/ 2 h 20"/>
                  <a:gd name="T48" fmla="*/ 10 w 13"/>
                  <a:gd name="T49" fmla="*/ 6 h 20"/>
                  <a:gd name="T50" fmla="*/ 9 w 13"/>
                  <a:gd name="T51" fmla="*/ 9 h 20"/>
                  <a:gd name="T52" fmla="*/ 7 w 13"/>
                  <a:gd name="T53" fmla="*/ 11 h 20"/>
                  <a:gd name="T54" fmla="*/ 4 w 13"/>
                  <a:gd name="T55" fmla="*/ 9 h 20"/>
                  <a:gd name="T56" fmla="*/ 3 w 13"/>
                  <a:gd name="T57" fmla="*/ 6 h 20"/>
                  <a:gd name="T58" fmla="*/ 3 w 13"/>
                  <a:gd name="T5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" h="20">
                    <a:moveTo>
                      <a:pt x="6" y="19"/>
                    </a:moveTo>
                    <a:cubicBezTo>
                      <a:pt x="7" y="18"/>
                      <a:pt x="8" y="17"/>
                      <a:pt x="9" y="16"/>
                    </a:cubicBezTo>
                    <a:cubicBezTo>
                      <a:pt x="11" y="15"/>
                      <a:pt x="11" y="14"/>
                      <a:pt x="12" y="12"/>
                    </a:cubicBezTo>
                    <a:cubicBezTo>
                      <a:pt x="13" y="11"/>
                      <a:pt x="13" y="9"/>
                      <a:pt x="13" y="8"/>
                    </a:cubicBezTo>
                    <a:cubicBezTo>
                      <a:pt x="13" y="5"/>
                      <a:pt x="12" y="3"/>
                      <a:pt x="11" y="2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5" y="0"/>
                      <a:pt x="4" y="0"/>
                      <a:pt x="2" y="2"/>
                    </a:cubicBezTo>
                    <a:cubicBezTo>
                      <a:pt x="1" y="3"/>
                      <a:pt x="1" y="4"/>
                      <a:pt x="1" y="6"/>
                    </a:cubicBezTo>
                    <a:cubicBezTo>
                      <a:pt x="0" y="8"/>
                      <a:pt x="1" y="10"/>
                      <a:pt x="2" y="11"/>
                    </a:cubicBezTo>
                    <a:cubicBezTo>
                      <a:pt x="3" y="12"/>
                      <a:pt x="4" y="12"/>
                      <a:pt x="6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8" y="12"/>
                      <a:pt x="8" y="11"/>
                      <a:pt x="9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2"/>
                      <a:pt x="9" y="13"/>
                      <a:pt x="9" y="14"/>
                    </a:cubicBezTo>
                    <a:cubicBezTo>
                      <a:pt x="8" y="16"/>
                      <a:pt x="7" y="17"/>
                      <a:pt x="6" y="17"/>
                    </a:cubicBezTo>
                    <a:cubicBezTo>
                      <a:pt x="5" y="18"/>
                      <a:pt x="3" y="19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4" y="20"/>
                      <a:pt x="5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  <a:moveTo>
                      <a:pt x="3" y="3"/>
                    </a:moveTo>
                    <a:cubicBezTo>
                      <a:pt x="4" y="2"/>
                      <a:pt x="4" y="2"/>
                      <a:pt x="5" y="1"/>
                    </a:cubicBezTo>
                    <a:cubicBezTo>
                      <a:pt x="5" y="1"/>
                      <a:pt x="6" y="1"/>
                      <a:pt x="7" y="1"/>
                    </a:cubicBezTo>
                    <a:cubicBezTo>
                      <a:pt x="8" y="1"/>
                      <a:pt x="9" y="1"/>
                      <a:pt x="9" y="2"/>
                    </a:cubicBezTo>
                    <a:cubicBezTo>
                      <a:pt x="10" y="3"/>
                      <a:pt x="10" y="5"/>
                      <a:pt x="10" y="6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9" y="10"/>
                      <a:pt x="8" y="11"/>
                      <a:pt x="7" y="11"/>
                    </a:cubicBezTo>
                    <a:cubicBezTo>
                      <a:pt x="6" y="11"/>
                      <a:pt x="5" y="10"/>
                      <a:pt x="4" y="9"/>
                    </a:cubicBezTo>
                    <a:cubicBezTo>
                      <a:pt x="3" y="8"/>
                      <a:pt x="3" y="7"/>
                      <a:pt x="3" y="6"/>
                    </a:cubicBezTo>
                    <a:cubicBezTo>
                      <a:pt x="3" y="5"/>
                      <a:pt x="3" y="4"/>
                      <a:pt x="3" y="3"/>
                    </a:cubicBezTo>
                    <a:close/>
                  </a:path>
                </a:pathLst>
              </a:custGeom>
              <a:solidFill>
                <a:srgbClr val="1D29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52" name="íṩḻïḑe"/>
              <p:cNvSpPr/>
              <p:nvPr/>
            </p:nvSpPr>
            <p:spPr bwMode="auto">
              <a:xfrm>
                <a:off x="874311" y="1241357"/>
                <a:ext cx="10645" cy="15968"/>
              </a:xfrm>
              <a:custGeom>
                <a:avLst/>
                <a:gdLst>
                  <a:gd name="T0" fmla="*/ 2 w 13"/>
                  <a:gd name="T1" fmla="*/ 16 h 20"/>
                  <a:gd name="T2" fmla="*/ 4 w 13"/>
                  <a:gd name="T3" fmla="*/ 19 h 20"/>
                  <a:gd name="T4" fmla="*/ 7 w 13"/>
                  <a:gd name="T5" fmla="*/ 20 h 20"/>
                  <a:gd name="T6" fmla="*/ 12 w 13"/>
                  <a:gd name="T7" fmla="*/ 17 h 20"/>
                  <a:gd name="T8" fmla="*/ 13 w 13"/>
                  <a:gd name="T9" fmla="*/ 8 h 20"/>
                  <a:gd name="T10" fmla="*/ 12 w 13"/>
                  <a:gd name="T11" fmla="*/ 3 h 20"/>
                  <a:gd name="T12" fmla="*/ 9 w 13"/>
                  <a:gd name="T13" fmla="*/ 1 h 20"/>
                  <a:gd name="T14" fmla="*/ 6 w 13"/>
                  <a:gd name="T15" fmla="*/ 0 h 20"/>
                  <a:gd name="T16" fmla="*/ 2 w 13"/>
                  <a:gd name="T17" fmla="*/ 3 h 20"/>
                  <a:gd name="T18" fmla="*/ 1 w 13"/>
                  <a:gd name="T19" fmla="*/ 11 h 20"/>
                  <a:gd name="T20" fmla="*/ 2 w 13"/>
                  <a:gd name="T21" fmla="*/ 16 h 20"/>
                  <a:gd name="T22" fmla="*/ 2 w 13"/>
                  <a:gd name="T23" fmla="*/ 16 h 20"/>
                  <a:gd name="T24" fmla="*/ 3 w 13"/>
                  <a:gd name="T25" fmla="*/ 3 h 20"/>
                  <a:gd name="T26" fmla="*/ 6 w 13"/>
                  <a:gd name="T27" fmla="*/ 1 h 20"/>
                  <a:gd name="T28" fmla="*/ 9 w 13"/>
                  <a:gd name="T29" fmla="*/ 3 h 20"/>
                  <a:gd name="T30" fmla="*/ 10 w 13"/>
                  <a:gd name="T31" fmla="*/ 10 h 20"/>
                  <a:gd name="T32" fmla="*/ 10 w 13"/>
                  <a:gd name="T33" fmla="*/ 17 h 20"/>
                  <a:gd name="T34" fmla="*/ 8 w 13"/>
                  <a:gd name="T35" fmla="*/ 19 h 20"/>
                  <a:gd name="T36" fmla="*/ 5 w 13"/>
                  <a:gd name="T37" fmla="*/ 18 h 20"/>
                  <a:gd name="T38" fmla="*/ 3 w 13"/>
                  <a:gd name="T39" fmla="*/ 10 h 20"/>
                  <a:gd name="T40" fmla="*/ 3 w 13"/>
                  <a:gd name="T4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3" h="20">
                    <a:moveTo>
                      <a:pt x="2" y="16"/>
                    </a:moveTo>
                    <a:cubicBezTo>
                      <a:pt x="2" y="17"/>
                      <a:pt x="3" y="19"/>
                      <a:pt x="4" y="19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9" y="20"/>
                      <a:pt x="11" y="19"/>
                      <a:pt x="12" y="17"/>
                    </a:cubicBezTo>
                    <a:cubicBezTo>
                      <a:pt x="13" y="15"/>
                      <a:pt x="13" y="13"/>
                      <a:pt x="13" y="8"/>
                    </a:cubicBezTo>
                    <a:cubicBezTo>
                      <a:pt x="12" y="6"/>
                      <a:pt x="12" y="4"/>
                      <a:pt x="12" y="3"/>
                    </a:cubicBezTo>
                    <a:cubicBezTo>
                      <a:pt x="11" y="2"/>
                      <a:pt x="10" y="1"/>
                      <a:pt x="9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4" y="0"/>
                      <a:pt x="3" y="1"/>
                      <a:pt x="2" y="3"/>
                    </a:cubicBezTo>
                    <a:cubicBezTo>
                      <a:pt x="1" y="5"/>
                      <a:pt x="0" y="7"/>
                      <a:pt x="1" y="11"/>
                    </a:cubicBezTo>
                    <a:cubicBezTo>
                      <a:pt x="1" y="13"/>
                      <a:pt x="1" y="15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lose/>
                    <a:moveTo>
                      <a:pt x="3" y="3"/>
                    </a:moveTo>
                    <a:cubicBezTo>
                      <a:pt x="4" y="2"/>
                      <a:pt x="5" y="1"/>
                      <a:pt x="6" y="1"/>
                    </a:cubicBezTo>
                    <a:cubicBezTo>
                      <a:pt x="7" y="1"/>
                      <a:pt x="8" y="2"/>
                      <a:pt x="9" y="3"/>
                    </a:cubicBezTo>
                    <a:cubicBezTo>
                      <a:pt x="10" y="4"/>
                      <a:pt x="10" y="6"/>
                      <a:pt x="10" y="10"/>
                    </a:cubicBezTo>
                    <a:cubicBezTo>
                      <a:pt x="11" y="14"/>
                      <a:pt x="11" y="16"/>
                      <a:pt x="10" y="17"/>
                    </a:cubicBezTo>
                    <a:cubicBezTo>
                      <a:pt x="10" y="18"/>
                      <a:pt x="9" y="19"/>
                      <a:pt x="8" y="19"/>
                    </a:cubicBezTo>
                    <a:cubicBezTo>
                      <a:pt x="6" y="19"/>
                      <a:pt x="6" y="19"/>
                      <a:pt x="5" y="18"/>
                    </a:cubicBezTo>
                    <a:cubicBezTo>
                      <a:pt x="4" y="16"/>
                      <a:pt x="3" y="14"/>
                      <a:pt x="3" y="10"/>
                    </a:cubicBezTo>
                    <a:cubicBezTo>
                      <a:pt x="3" y="7"/>
                      <a:pt x="3" y="4"/>
                      <a:pt x="3" y="3"/>
                    </a:cubicBezTo>
                    <a:close/>
                  </a:path>
                </a:pathLst>
              </a:custGeom>
              <a:solidFill>
                <a:srgbClr val="1D29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53" name="iŝḻïḋê"/>
              <p:cNvSpPr/>
              <p:nvPr/>
            </p:nvSpPr>
            <p:spPr bwMode="auto">
              <a:xfrm>
                <a:off x="899149" y="1236477"/>
                <a:ext cx="10645" cy="16855"/>
              </a:xfrm>
              <a:custGeom>
                <a:avLst/>
                <a:gdLst>
                  <a:gd name="T0" fmla="*/ 3 w 13"/>
                  <a:gd name="T1" fmla="*/ 4 h 21"/>
                  <a:gd name="T2" fmla="*/ 1 w 13"/>
                  <a:gd name="T3" fmla="*/ 10 h 21"/>
                  <a:gd name="T4" fmla="*/ 1 w 13"/>
                  <a:gd name="T5" fmla="*/ 15 h 21"/>
                  <a:gd name="T6" fmla="*/ 4 w 13"/>
                  <a:gd name="T7" fmla="*/ 20 h 21"/>
                  <a:gd name="T8" fmla="*/ 9 w 13"/>
                  <a:gd name="T9" fmla="*/ 21 h 21"/>
                  <a:gd name="T10" fmla="*/ 12 w 13"/>
                  <a:gd name="T11" fmla="*/ 18 h 21"/>
                  <a:gd name="T12" fmla="*/ 13 w 13"/>
                  <a:gd name="T13" fmla="*/ 13 h 21"/>
                  <a:gd name="T14" fmla="*/ 11 w 13"/>
                  <a:gd name="T15" fmla="*/ 9 h 21"/>
                  <a:gd name="T16" fmla="*/ 7 w 13"/>
                  <a:gd name="T17" fmla="*/ 9 h 21"/>
                  <a:gd name="T18" fmla="*/ 5 w 13"/>
                  <a:gd name="T19" fmla="*/ 9 h 21"/>
                  <a:gd name="T20" fmla="*/ 4 w 13"/>
                  <a:gd name="T21" fmla="*/ 11 h 21"/>
                  <a:gd name="T22" fmla="*/ 3 w 13"/>
                  <a:gd name="T23" fmla="*/ 12 h 21"/>
                  <a:gd name="T24" fmla="*/ 3 w 13"/>
                  <a:gd name="T25" fmla="*/ 8 h 21"/>
                  <a:gd name="T26" fmla="*/ 5 w 13"/>
                  <a:gd name="T27" fmla="*/ 4 h 21"/>
                  <a:gd name="T28" fmla="*/ 8 w 13"/>
                  <a:gd name="T29" fmla="*/ 1 h 21"/>
                  <a:gd name="T30" fmla="*/ 8 w 13"/>
                  <a:gd name="T31" fmla="*/ 1 h 21"/>
                  <a:gd name="T32" fmla="*/ 7 w 13"/>
                  <a:gd name="T33" fmla="*/ 0 h 21"/>
                  <a:gd name="T34" fmla="*/ 3 w 13"/>
                  <a:gd name="T35" fmla="*/ 4 h 21"/>
                  <a:gd name="T36" fmla="*/ 9 w 13"/>
                  <a:gd name="T37" fmla="*/ 11 h 21"/>
                  <a:gd name="T38" fmla="*/ 11 w 13"/>
                  <a:gd name="T39" fmla="*/ 14 h 21"/>
                  <a:gd name="T40" fmla="*/ 11 w 13"/>
                  <a:gd name="T41" fmla="*/ 18 h 21"/>
                  <a:gd name="T42" fmla="*/ 9 w 13"/>
                  <a:gd name="T43" fmla="*/ 20 h 21"/>
                  <a:gd name="T44" fmla="*/ 6 w 13"/>
                  <a:gd name="T45" fmla="*/ 19 h 21"/>
                  <a:gd name="T46" fmla="*/ 4 w 13"/>
                  <a:gd name="T47" fmla="*/ 15 h 21"/>
                  <a:gd name="T48" fmla="*/ 4 w 13"/>
                  <a:gd name="T49" fmla="*/ 13 h 21"/>
                  <a:gd name="T50" fmla="*/ 4 w 13"/>
                  <a:gd name="T51" fmla="*/ 12 h 21"/>
                  <a:gd name="T52" fmla="*/ 6 w 13"/>
                  <a:gd name="T53" fmla="*/ 11 h 21"/>
                  <a:gd name="T54" fmla="*/ 9 w 13"/>
                  <a:gd name="T55" fmla="*/ 1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" h="21">
                    <a:moveTo>
                      <a:pt x="3" y="4"/>
                    </a:moveTo>
                    <a:cubicBezTo>
                      <a:pt x="2" y="6"/>
                      <a:pt x="1" y="8"/>
                      <a:pt x="1" y="10"/>
                    </a:cubicBezTo>
                    <a:cubicBezTo>
                      <a:pt x="0" y="11"/>
                      <a:pt x="1" y="13"/>
                      <a:pt x="1" y="15"/>
                    </a:cubicBezTo>
                    <a:cubicBezTo>
                      <a:pt x="2" y="17"/>
                      <a:pt x="3" y="19"/>
                      <a:pt x="4" y="20"/>
                    </a:cubicBezTo>
                    <a:cubicBezTo>
                      <a:pt x="6" y="21"/>
                      <a:pt x="7" y="21"/>
                      <a:pt x="9" y="21"/>
                    </a:cubicBezTo>
                    <a:cubicBezTo>
                      <a:pt x="10" y="20"/>
                      <a:pt x="12" y="19"/>
                      <a:pt x="12" y="18"/>
                    </a:cubicBezTo>
                    <a:cubicBezTo>
                      <a:pt x="13" y="16"/>
                      <a:pt x="13" y="14"/>
                      <a:pt x="13" y="13"/>
                    </a:cubicBezTo>
                    <a:cubicBezTo>
                      <a:pt x="13" y="11"/>
                      <a:pt x="12" y="10"/>
                      <a:pt x="11" y="9"/>
                    </a:cubicBezTo>
                    <a:cubicBezTo>
                      <a:pt x="10" y="9"/>
                      <a:pt x="8" y="8"/>
                      <a:pt x="7" y="9"/>
                    </a:cubicBezTo>
                    <a:cubicBezTo>
                      <a:pt x="6" y="9"/>
                      <a:pt x="6" y="9"/>
                      <a:pt x="5" y="9"/>
                    </a:cubicBezTo>
                    <a:cubicBezTo>
                      <a:pt x="5" y="10"/>
                      <a:pt x="5" y="10"/>
                      <a:pt x="4" y="11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0"/>
                      <a:pt x="3" y="9"/>
                      <a:pt x="3" y="8"/>
                    </a:cubicBezTo>
                    <a:cubicBezTo>
                      <a:pt x="3" y="6"/>
                      <a:pt x="4" y="5"/>
                      <a:pt x="5" y="4"/>
                    </a:cubicBezTo>
                    <a:cubicBezTo>
                      <a:pt x="6" y="3"/>
                      <a:pt x="7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1"/>
                      <a:pt x="4" y="3"/>
                      <a:pt x="3" y="4"/>
                    </a:cubicBezTo>
                    <a:close/>
                    <a:moveTo>
                      <a:pt x="9" y="11"/>
                    </a:moveTo>
                    <a:cubicBezTo>
                      <a:pt x="10" y="12"/>
                      <a:pt x="11" y="13"/>
                      <a:pt x="11" y="14"/>
                    </a:cubicBezTo>
                    <a:cubicBezTo>
                      <a:pt x="11" y="16"/>
                      <a:pt x="11" y="17"/>
                      <a:pt x="11" y="18"/>
                    </a:cubicBezTo>
                    <a:cubicBezTo>
                      <a:pt x="11" y="19"/>
                      <a:pt x="10" y="19"/>
                      <a:pt x="9" y="20"/>
                    </a:cubicBezTo>
                    <a:cubicBezTo>
                      <a:pt x="8" y="20"/>
                      <a:pt x="7" y="20"/>
                      <a:pt x="6" y="19"/>
                    </a:cubicBezTo>
                    <a:cubicBezTo>
                      <a:pt x="5" y="18"/>
                      <a:pt x="4" y="17"/>
                      <a:pt x="4" y="15"/>
                    </a:cubicBezTo>
                    <a:cubicBezTo>
                      <a:pt x="4" y="14"/>
                      <a:pt x="3" y="14"/>
                      <a:pt x="4" y="13"/>
                    </a:cubicBezTo>
                    <a:cubicBezTo>
                      <a:pt x="4" y="13"/>
                      <a:pt x="4" y="12"/>
                      <a:pt x="4" y="12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7" y="10"/>
                      <a:pt x="8" y="10"/>
                      <a:pt x="9" y="11"/>
                    </a:cubicBezTo>
                    <a:close/>
                  </a:path>
                </a:pathLst>
              </a:custGeom>
              <a:solidFill>
                <a:srgbClr val="1D29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54" name="íşḻídè"/>
              <p:cNvSpPr/>
              <p:nvPr/>
            </p:nvSpPr>
            <p:spPr bwMode="auto">
              <a:xfrm>
                <a:off x="820641" y="1238252"/>
                <a:ext cx="8871" cy="15968"/>
              </a:xfrm>
              <a:custGeom>
                <a:avLst/>
                <a:gdLst>
                  <a:gd name="T0" fmla="*/ 5 w 11"/>
                  <a:gd name="T1" fmla="*/ 19 h 20"/>
                  <a:gd name="T2" fmla="*/ 10 w 11"/>
                  <a:gd name="T3" fmla="*/ 20 h 20"/>
                  <a:gd name="T4" fmla="*/ 10 w 11"/>
                  <a:gd name="T5" fmla="*/ 19 h 20"/>
                  <a:gd name="T6" fmla="*/ 9 w 11"/>
                  <a:gd name="T7" fmla="*/ 19 h 20"/>
                  <a:gd name="T8" fmla="*/ 7 w 11"/>
                  <a:gd name="T9" fmla="*/ 18 h 20"/>
                  <a:gd name="T10" fmla="*/ 7 w 11"/>
                  <a:gd name="T11" fmla="*/ 17 h 20"/>
                  <a:gd name="T12" fmla="*/ 7 w 11"/>
                  <a:gd name="T13" fmla="*/ 15 h 20"/>
                  <a:gd name="T14" fmla="*/ 9 w 11"/>
                  <a:gd name="T15" fmla="*/ 10 h 20"/>
                  <a:gd name="T16" fmla="*/ 11 w 11"/>
                  <a:gd name="T17" fmla="*/ 2 h 20"/>
                  <a:gd name="T18" fmla="*/ 11 w 11"/>
                  <a:gd name="T19" fmla="*/ 1 h 20"/>
                  <a:gd name="T20" fmla="*/ 11 w 11"/>
                  <a:gd name="T21" fmla="*/ 0 h 20"/>
                  <a:gd name="T22" fmla="*/ 3 w 11"/>
                  <a:gd name="T23" fmla="*/ 1 h 20"/>
                  <a:gd name="T24" fmla="*/ 3 w 11"/>
                  <a:gd name="T25" fmla="*/ 3 h 20"/>
                  <a:gd name="T26" fmla="*/ 3 w 11"/>
                  <a:gd name="T27" fmla="*/ 3 h 20"/>
                  <a:gd name="T28" fmla="*/ 4 w 11"/>
                  <a:gd name="T29" fmla="*/ 3 h 20"/>
                  <a:gd name="T30" fmla="*/ 7 w 11"/>
                  <a:gd name="T31" fmla="*/ 2 h 20"/>
                  <a:gd name="T32" fmla="*/ 8 w 11"/>
                  <a:gd name="T33" fmla="*/ 2 h 20"/>
                  <a:gd name="T34" fmla="*/ 8 w 11"/>
                  <a:gd name="T35" fmla="*/ 2 h 20"/>
                  <a:gd name="T36" fmla="*/ 7 w 11"/>
                  <a:gd name="T37" fmla="*/ 6 h 20"/>
                  <a:gd name="T38" fmla="*/ 5 w 11"/>
                  <a:gd name="T39" fmla="*/ 14 h 20"/>
                  <a:gd name="T40" fmla="*/ 4 w 11"/>
                  <a:gd name="T41" fmla="*/ 17 h 20"/>
                  <a:gd name="T42" fmla="*/ 2 w 11"/>
                  <a:gd name="T43" fmla="*/ 17 h 20"/>
                  <a:gd name="T44" fmla="*/ 1 w 11"/>
                  <a:gd name="T45" fmla="*/ 17 h 20"/>
                  <a:gd name="T46" fmla="*/ 0 w 11"/>
                  <a:gd name="T47" fmla="*/ 18 h 20"/>
                  <a:gd name="T48" fmla="*/ 5 w 11"/>
                  <a:gd name="T49" fmla="*/ 19 h 20"/>
                  <a:gd name="T50" fmla="*/ 5 w 11"/>
                  <a:gd name="T51" fmla="*/ 1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" h="20">
                    <a:moveTo>
                      <a:pt x="5" y="19"/>
                    </a:moveTo>
                    <a:cubicBezTo>
                      <a:pt x="6" y="19"/>
                      <a:pt x="8" y="20"/>
                      <a:pt x="10" y="20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8" y="19"/>
                      <a:pt x="7" y="19"/>
                      <a:pt x="7" y="18"/>
                    </a:cubicBezTo>
                    <a:cubicBezTo>
                      <a:pt x="7" y="18"/>
                      <a:pt x="7" y="18"/>
                      <a:pt x="7" y="17"/>
                    </a:cubicBezTo>
                    <a:cubicBezTo>
                      <a:pt x="7" y="17"/>
                      <a:pt x="7" y="16"/>
                      <a:pt x="7" y="15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9" y="1"/>
                      <a:pt x="6" y="1"/>
                      <a:pt x="3" y="1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5" y="2"/>
                      <a:pt x="7" y="2"/>
                    </a:cubicBezTo>
                    <a:cubicBezTo>
                      <a:pt x="7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4"/>
                      <a:pt x="7" y="6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6"/>
                      <a:pt x="4" y="17"/>
                      <a:pt x="4" y="17"/>
                    </a:cubicBezTo>
                    <a:cubicBezTo>
                      <a:pt x="4" y="17"/>
                      <a:pt x="3" y="17"/>
                      <a:pt x="2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2" y="18"/>
                      <a:pt x="4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lose/>
                  </a:path>
                </a:pathLst>
              </a:custGeom>
              <a:solidFill>
                <a:srgbClr val="1D29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55" name="iṧ1íḑé"/>
              <p:cNvSpPr/>
              <p:nvPr/>
            </p:nvSpPr>
            <p:spPr bwMode="auto">
              <a:xfrm>
                <a:off x="687131" y="898489"/>
                <a:ext cx="355286" cy="366819"/>
              </a:xfrm>
              <a:custGeom>
                <a:avLst/>
                <a:gdLst>
                  <a:gd name="T0" fmla="*/ 222 w 444"/>
                  <a:gd name="T1" fmla="*/ 17 h 457"/>
                  <a:gd name="T2" fmla="*/ 427 w 444"/>
                  <a:gd name="T3" fmla="*/ 222 h 457"/>
                  <a:gd name="T4" fmla="*/ 294 w 444"/>
                  <a:gd name="T5" fmla="*/ 413 h 457"/>
                  <a:gd name="T6" fmla="*/ 298 w 444"/>
                  <a:gd name="T7" fmla="*/ 422 h 457"/>
                  <a:gd name="T8" fmla="*/ 436 w 444"/>
                  <a:gd name="T9" fmla="*/ 222 h 457"/>
                  <a:gd name="T10" fmla="*/ 222 w 444"/>
                  <a:gd name="T11" fmla="*/ 7 h 457"/>
                  <a:gd name="T12" fmla="*/ 8 w 444"/>
                  <a:gd name="T13" fmla="*/ 222 h 457"/>
                  <a:gd name="T14" fmla="*/ 146 w 444"/>
                  <a:gd name="T15" fmla="*/ 422 h 457"/>
                  <a:gd name="T16" fmla="*/ 150 w 444"/>
                  <a:gd name="T17" fmla="*/ 413 h 457"/>
                  <a:gd name="T18" fmla="*/ 18 w 444"/>
                  <a:gd name="T19" fmla="*/ 222 h 457"/>
                  <a:gd name="T20" fmla="*/ 222 w 444"/>
                  <a:gd name="T21" fmla="*/ 17 h 457"/>
                  <a:gd name="T22" fmla="*/ 284 w 444"/>
                  <a:gd name="T23" fmla="*/ 416 h 457"/>
                  <a:gd name="T24" fmla="*/ 222 w 444"/>
                  <a:gd name="T25" fmla="*/ 426 h 457"/>
                  <a:gd name="T26" fmla="*/ 159 w 444"/>
                  <a:gd name="T27" fmla="*/ 416 h 457"/>
                  <a:gd name="T28" fmla="*/ 152 w 444"/>
                  <a:gd name="T29" fmla="*/ 432 h 457"/>
                  <a:gd name="T30" fmla="*/ 152 w 444"/>
                  <a:gd name="T31" fmla="*/ 432 h 457"/>
                  <a:gd name="T32" fmla="*/ 152 w 444"/>
                  <a:gd name="T33" fmla="*/ 432 h 457"/>
                  <a:gd name="T34" fmla="*/ 149 w 444"/>
                  <a:gd name="T35" fmla="*/ 437 h 457"/>
                  <a:gd name="T36" fmla="*/ 222 w 444"/>
                  <a:gd name="T37" fmla="*/ 449 h 457"/>
                  <a:gd name="T38" fmla="*/ 295 w 444"/>
                  <a:gd name="T39" fmla="*/ 437 h 457"/>
                  <a:gd name="T40" fmla="*/ 292 w 444"/>
                  <a:gd name="T41" fmla="*/ 432 h 457"/>
                  <a:gd name="T42" fmla="*/ 291 w 444"/>
                  <a:gd name="T43" fmla="*/ 432 h 457"/>
                  <a:gd name="T44" fmla="*/ 291 w 444"/>
                  <a:gd name="T45" fmla="*/ 431 h 457"/>
                  <a:gd name="T46" fmla="*/ 284 w 444"/>
                  <a:gd name="T47" fmla="*/ 416 h 457"/>
                  <a:gd name="T48" fmla="*/ 137 w 444"/>
                  <a:gd name="T49" fmla="*/ 440 h 457"/>
                  <a:gd name="T50" fmla="*/ 136 w 444"/>
                  <a:gd name="T51" fmla="*/ 440 h 457"/>
                  <a:gd name="T52" fmla="*/ 142 w 444"/>
                  <a:gd name="T53" fmla="*/ 428 h 457"/>
                  <a:gd name="T54" fmla="*/ 0 w 444"/>
                  <a:gd name="T55" fmla="*/ 222 h 457"/>
                  <a:gd name="T56" fmla="*/ 222 w 444"/>
                  <a:gd name="T57" fmla="*/ 0 h 457"/>
                  <a:gd name="T58" fmla="*/ 444 w 444"/>
                  <a:gd name="T59" fmla="*/ 222 h 457"/>
                  <a:gd name="T60" fmla="*/ 301 w 444"/>
                  <a:gd name="T61" fmla="*/ 429 h 457"/>
                  <a:gd name="T62" fmla="*/ 307 w 444"/>
                  <a:gd name="T63" fmla="*/ 441 h 457"/>
                  <a:gd name="T64" fmla="*/ 305 w 444"/>
                  <a:gd name="T65" fmla="*/ 441 h 457"/>
                  <a:gd name="T66" fmla="*/ 305 w 444"/>
                  <a:gd name="T67" fmla="*/ 441 h 457"/>
                  <a:gd name="T68" fmla="*/ 222 w 444"/>
                  <a:gd name="T69" fmla="*/ 457 h 457"/>
                  <a:gd name="T70" fmla="*/ 136 w 444"/>
                  <a:gd name="T71" fmla="*/ 440 h 457"/>
                  <a:gd name="T72" fmla="*/ 137 w 444"/>
                  <a:gd name="T73" fmla="*/ 440 h 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44" h="457">
                    <a:moveTo>
                      <a:pt x="222" y="17"/>
                    </a:moveTo>
                    <a:cubicBezTo>
                      <a:pt x="335" y="17"/>
                      <a:pt x="427" y="109"/>
                      <a:pt x="427" y="222"/>
                    </a:cubicBezTo>
                    <a:cubicBezTo>
                      <a:pt x="427" y="309"/>
                      <a:pt x="371" y="384"/>
                      <a:pt x="294" y="413"/>
                    </a:cubicBezTo>
                    <a:cubicBezTo>
                      <a:pt x="298" y="422"/>
                      <a:pt x="298" y="422"/>
                      <a:pt x="298" y="422"/>
                    </a:cubicBezTo>
                    <a:cubicBezTo>
                      <a:pt x="379" y="391"/>
                      <a:pt x="436" y="313"/>
                      <a:pt x="436" y="222"/>
                    </a:cubicBezTo>
                    <a:cubicBezTo>
                      <a:pt x="436" y="104"/>
                      <a:pt x="340" y="7"/>
                      <a:pt x="222" y="7"/>
                    </a:cubicBezTo>
                    <a:cubicBezTo>
                      <a:pt x="104" y="7"/>
                      <a:pt x="8" y="104"/>
                      <a:pt x="8" y="222"/>
                    </a:cubicBezTo>
                    <a:cubicBezTo>
                      <a:pt x="8" y="313"/>
                      <a:pt x="65" y="391"/>
                      <a:pt x="146" y="422"/>
                    </a:cubicBezTo>
                    <a:cubicBezTo>
                      <a:pt x="150" y="413"/>
                      <a:pt x="150" y="413"/>
                      <a:pt x="150" y="413"/>
                    </a:cubicBezTo>
                    <a:cubicBezTo>
                      <a:pt x="73" y="384"/>
                      <a:pt x="18" y="309"/>
                      <a:pt x="18" y="222"/>
                    </a:cubicBezTo>
                    <a:cubicBezTo>
                      <a:pt x="18" y="109"/>
                      <a:pt x="109" y="17"/>
                      <a:pt x="222" y="17"/>
                    </a:cubicBezTo>
                    <a:close/>
                    <a:moveTo>
                      <a:pt x="284" y="416"/>
                    </a:moveTo>
                    <a:cubicBezTo>
                      <a:pt x="265" y="423"/>
                      <a:pt x="244" y="426"/>
                      <a:pt x="222" y="426"/>
                    </a:cubicBezTo>
                    <a:cubicBezTo>
                      <a:pt x="200" y="426"/>
                      <a:pt x="179" y="423"/>
                      <a:pt x="159" y="416"/>
                    </a:cubicBezTo>
                    <a:cubicBezTo>
                      <a:pt x="152" y="432"/>
                      <a:pt x="152" y="432"/>
                      <a:pt x="152" y="432"/>
                    </a:cubicBezTo>
                    <a:cubicBezTo>
                      <a:pt x="152" y="432"/>
                      <a:pt x="152" y="432"/>
                      <a:pt x="152" y="432"/>
                    </a:cubicBezTo>
                    <a:cubicBezTo>
                      <a:pt x="152" y="432"/>
                      <a:pt x="152" y="432"/>
                      <a:pt x="152" y="432"/>
                    </a:cubicBezTo>
                    <a:cubicBezTo>
                      <a:pt x="149" y="437"/>
                      <a:pt x="149" y="437"/>
                      <a:pt x="149" y="437"/>
                    </a:cubicBezTo>
                    <a:cubicBezTo>
                      <a:pt x="172" y="445"/>
                      <a:pt x="197" y="449"/>
                      <a:pt x="222" y="449"/>
                    </a:cubicBezTo>
                    <a:cubicBezTo>
                      <a:pt x="247" y="449"/>
                      <a:pt x="272" y="445"/>
                      <a:pt x="295" y="437"/>
                    </a:cubicBezTo>
                    <a:cubicBezTo>
                      <a:pt x="292" y="432"/>
                      <a:pt x="292" y="432"/>
                      <a:pt x="292" y="432"/>
                    </a:cubicBezTo>
                    <a:cubicBezTo>
                      <a:pt x="292" y="432"/>
                      <a:pt x="292" y="432"/>
                      <a:pt x="291" y="432"/>
                    </a:cubicBezTo>
                    <a:cubicBezTo>
                      <a:pt x="291" y="431"/>
                      <a:pt x="291" y="431"/>
                      <a:pt x="291" y="431"/>
                    </a:cubicBezTo>
                    <a:lnTo>
                      <a:pt x="284" y="416"/>
                    </a:lnTo>
                    <a:close/>
                    <a:moveTo>
                      <a:pt x="137" y="440"/>
                    </a:moveTo>
                    <a:cubicBezTo>
                      <a:pt x="136" y="440"/>
                      <a:pt x="136" y="440"/>
                      <a:pt x="136" y="440"/>
                    </a:cubicBezTo>
                    <a:cubicBezTo>
                      <a:pt x="142" y="428"/>
                      <a:pt x="142" y="428"/>
                      <a:pt x="142" y="428"/>
                    </a:cubicBezTo>
                    <a:cubicBezTo>
                      <a:pt x="59" y="396"/>
                      <a:pt x="0" y="316"/>
                      <a:pt x="0" y="222"/>
                    </a:cubicBezTo>
                    <a:cubicBezTo>
                      <a:pt x="0" y="99"/>
                      <a:pt x="100" y="0"/>
                      <a:pt x="222" y="0"/>
                    </a:cubicBezTo>
                    <a:cubicBezTo>
                      <a:pt x="344" y="0"/>
                      <a:pt x="444" y="99"/>
                      <a:pt x="444" y="222"/>
                    </a:cubicBezTo>
                    <a:cubicBezTo>
                      <a:pt x="444" y="316"/>
                      <a:pt x="385" y="397"/>
                      <a:pt x="301" y="429"/>
                    </a:cubicBezTo>
                    <a:cubicBezTo>
                      <a:pt x="307" y="441"/>
                      <a:pt x="307" y="441"/>
                      <a:pt x="307" y="441"/>
                    </a:cubicBezTo>
                    <a:cubicBezTo>
                      <a:pt x="305" y="441"/>
                      <a:pt x="305" y="441"/>
                      <a:pt x="305" y="441"/>
                    </a:cubicBezTo>
                    <a:cubicBezTo>
                      <a:pt x="305" y="441"/>
                      <a:pt x="305" y="441"/>
                      <a:pt x="305" y="441"/>
                    </a:cubicBezTo>
                    <a:cubicBezTo>
                      <a:pt x="279" y="451"/>
                      <a:pt x="251" y="457"/>
                      <a:pt x="222" y="457"/>
                    </a:cubicBezTo>
                    <a:cubicBezTo>
                      <a:pt x="192" y="457"/>
                      <a:pt x="163" y="451"/>
                      <a:pt x="136" y="440"/>
                    </a:cubicBezTo>
                    <a:lnTo>
                      <a:pt x="137" y="440"/>
                    </a:lnTo>
                    <a:close/>
                  </a:path>
                </a:pathLst>
              </a:custGeom>
              <a:solidFill>
                <a:srgbClr val="1D29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56" name="îŝḷiḍe"/>
              <p:cNvSpPr/>
              <p:nvPr/>
            </p:nvSpPr>
            <p:spPr bwMode="auto">
              <a:xfrm>
                <a:off x="762979" y="912683"/>
                <a:ext cx="206696" cy="320689"/>
              </a:xfrm>
              <a:custGeom>
                <a:avLst/>
                <a:gdLst>
                  <a:gd name="T0" fmla="*/ 137 w 258"/>
                  <a:gd name="T1" fmla="*/ 8 h 399"/>
                  <a:gd name="T2" fmla="*/ 177 w 258"/>
                  <a:gd name="T3" fmla="*/ 12 h 399"/>
                  <a:gd name="T4" fmla="*/ 140 w 258"/>
                  <a:gd name="T5" fmla="*/ 49 h 399"/>
                  <a:gd name="T6" fmla="*/ 191 w 258"/>
                  <a:gd name="T7" fmla="*/ 100 h 399"/>
                  <a:gd name="T8" fmla="*/ 246 w 258"/>
                  <a:gd name="T9" fmla="*/ 346 h 399"/>
                  <a:gd name="T10" fmla="*/ 225 w 258"/>
                  <a:gd name="T11" fmla="*/ 331 h 399"/>
                  <a:gd name="T12" fmla="*/ 195 w 258"/>
                  <a:gd name="T13" fmla="*/ 183 h 399"/>
                  <a:gd name="T14" fmla="*/ 145 w 258"/>
                  <a:gd name="T15" fmla="*/ 212 h 399"/>
                  <a:gd name="T16" fmla="*/ 175 w 258"/>
                  <a:gd name="T17" fmla="*/ 362 h 399"/>
                  <a:gd name="T18" fmla="*/ 139 w 258"/>
                  <a:gd name="T19" fmla="*/ 223 h 399"/>
                  <a:gd name="T20" fmla="*/ 95 w 258"/>
                  <a:gd name="T21" fmla="*/ 306 h 399"/>
                  <a:gd name="T22" fmla="*/ 80 w 258"/>
                  <a:gd name="T23" fmla="*/ 259 h 399"/>
                  <a:gd name="T24" fmla="*/ 82 w 258"/>
                  <a:gd name="T25" fmla="*/ 193 h 399"/>
                  <a:gd name="T26" fmla="*/ 42 w 258"/>
                  <a:gd name="T27" fmla="*/ 202 h 399"/>
                  <a:gd name="T28" fmla="*/ 0 w 258"/>
                  <a:gd name="T29" fmla="*/ 367 h 399"/>
                  <a:gd name="T30" fmla="*/ 26 w 258"/>
                  <a:gd name="T31" fmla="*/ 183 h 399"/>
                  <a:gd name="T32" fmla="*/ 74 w 258"/>
                  <a:gd name="T33" fmla="*/ 76 h 399"/>
                  <a:gd name="T34" fmla="*/ 100 w 258"/>
                  <a:gd name="T35" fmla="*/ 47 h 399"/>
                  <a:gd name="T36" fmla="*/ 87 w 258"/>
                  <a:gd name="T37" fmla="*/ 20 h 399"/>
                  <a:gd name="T38" fmla="*/ 122 w 258"/>
                  <a:gd name="T39" fmla="*/ 6 h 399"/>
                  <a:gd name="T40" fmla="*/ 85 w 258"/>
                  <a:gd name="T41" fmla="*/ 93 h 399"/>
                  <a:gd name="T42" fmla="*/ 152 w 258"/>
                  <a:gd name="T43" fmla="*/ 91 h 399"/>
                  <a:gd name="T44" fmla="*/ 136 w 258"/>
                  <a:gd name="T45" fmla="*/ 65 h 399"/>
                  <a:gd name="T46" fmla="*/ 67 w 258"/>
                  <a:gd name="T47" fmla="*/ 165 h 399"/>
                  <a:gd name="T48" fmla="*/ 46 w 258"/>
                  <a:gd name="T49" fmla="*/ 144 h 399"/>
                  <a:gd name="T50" fmla="*/ 191 w 258"/>
                  <a:gd name="T51" fmla="*/ 165 h 399"/>
                  <a:gd name="T52" fmla="*/ 206 w 258"/>
                  <a:gd name="T53" fmla="*/ 135 h 399"/>
                  <a:gd name="T54" fmla="*/ 173 w 258"/>
                  <a:gd name="T55" fmla="*/ 159 h 399"/>
                  <a:gd name="T56" fmla="*/ 82 w 258"/>
                  <a:gd name="T57" fmla="*/ 160 h 399"/>
                  <a:gd name="T58" fmla="*/ 164 w 258"/>
                  <a:gd name="T59" fmla="*/ 109 h 399"/>
                  <a:gd name="T60" fmla="*/ 121 w 258"/>
                  <a:gd name="T61" fmla="*/ 166 h 399"/>
                  <a:gd name="T62" fmla="*/ 118 w 258"/>
                  <a:gd name="T63" fmla="*/ 201 h 399"/>
                  <a:gd name="T64" fmla="*/ 109 w 258"/>
                  <a:gd name="T65" fmla="*/ 250 h 399"/>
                  <a:gd name="T66" fmla="*/ 108 w 258"/>
                  <a:gd name="T67" fmla="*/ 274 h 399"/>
                  <a:gd name="T68" fmla="*/ 125 w 258"/>
                  <a:gd name="T69" fmla="*/ 316 h 399"/>
                  <a:gd name="T70" fmla="*/ 113 w 258"/>
                  <a:gd name="T71" fmla="*/ 311 h 399"/>
                  <a:gd name="T72" fmla="*/ 125 w 258"/>
                  <a:gd name="T73" fmla="*/ 353 h 399"/>
                  <a:gd name="T74" fmla="*/ 137 w 258"/>
                  <a:gd name="T75" fmla="*/ 354 h 399"/>
                  <a:gd name="T76" fmla="*/ 146 w 258"/>
                  <a:gd name="T77" fmla="*/ 311 h 399"/>
                  <a:gd name="T78" fmla="*/ 137 w 258"/>
                  <a:gd name="T79" fmla="*/ 315 h 399"/>
                  <a:gd name="T80" fmla="*/ 140 w 258"/>
                  <a:gd name="T81" fmla="*/ 301 h 399"/>
                  <a:gd name="T82" fmla="*/ 121 w 258"/>
                  <a:gd name="T83" fmla="*/ 274 h 399"/>
                  <a:gd name="T84" fmla="*/ 153 w 258"/>
                  <a:gd name="T85" fmla="*/ 247 h 399"/>
                  <a:gd name="T86" fmla="*/ 111 w 258"/>
                  <a:gd name="T87" fmla="*/ 236 h 399"/>
                  <a:gd name="T88" fmla="*/ 147 w 258"/>
                  <a:gd name="T89" fmla="*/ 258 h 399"/>
                  <a:gd name="T90" fmla="*/ 127 w 258"/>
                  <a:gd name="T91" fmla="*/ 282 h 399"/>
                  <a:gd name="T92" fmla="*/ 121 w 258"/>
                  <a:gd name="T93" fmla="*/ 282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58" h="399">
                    <a:moveTo>
                      <a:pt x="122" y="6"/>
                    </a:moveTo>
                    <a:cubicBezTo>
                      <a:pt x="122" y="6"/>
                      <a:pt x="121" y="0"/>
                      <a:pt x="128" y="1"/>
                    </a:cubicBezTo>
                    <a:cubicBezTo>
                      <a:pt x="135" y="2"/>
                      <a:pt x="138" y="3"/>
                      <a:pt x="137" y="8"/>
                    </a:cubicBezTo>
                    <a:cubicBezTo>
                      <a:pt x="137" y="14"/>
                      <a:pt x="138" y="40"/>
                      <a:pt x="138" y="40"/>
                    </a:cubicBezTo>
                    <a:cubicBezTo>
                      <a:pt x="138" y="40"/>
                      <a:pt x="155" y="38"/>
                      <a:pt x="164" y="26"/>
                    </a:cubicBezTo>
                    <a:cubicBezTo>
                      <a:pt x="174" y="15"/>
                      <a:pt x="177" y="12"/>
                      <a:pt x="177" y="12"/>
                    </a:cubicBezTo>
                    <a:cubicBezTo>
                      <a:pt x="177" y="12"/>
                      <a:pt x="187" y="15"/>
                      <a:pt x="185" y="21"/>
                    </a:cubicBezTo>
                    <a:cubicBezTo>
                      <a:pt x="182" y="27"/>
                      <a:pt x="166" y="46"/>
                      <a:pt x="157" y="47"/>
                    </a:cubicBezTo>
                    <a:cubicBezTo>
                      <a:pt x="148" y="49"/>
                      <a:pt x="140" y="49"/>
                      <a:pt x="140" y="49"/>
                    </a:cubicBezTo>
                    <a:cubicBezTo>
                      <a:pt x="140" y="49"/>
                      <a:pt x="151" y="55"/>
                      <a:pt x="158" y="58"/>
                    </a:cubicBezTo>
                    <a:cubicBezTo>
                      <a:pt x="165" y="61"/>
                      <a:pt x="186" y="73"/>
                      <a:pt x="188" y="87"/>
                    </a:cubicBezTo>
                    <a:cubicBezTo>
                      <a:pt x="190" y="100"/>
                      <a:pt x="191" y="100"/>
                      <a:pt x="191" y="100"/>
                    </a:cubicBezTo>
                    <a:cubicBezTo>
                      <a:pt x="191" y="100"/>
                      <a:pt x="228" y="116"/>
                      <a:pt x="231" y="164"/>
                    </a:cubicBezTo>
                    <a:cubicBezTo>
                      <a:pt x="234" y="212"/>
                      <a:pt x="233" y="231"/>
                      <a:pt x="233" y="262"/>
                    </a:cubicBezTo>
                    <a:cubicBezTo>
                      <a:pt x="234" y="293"/>
                      <a:pt x="241" y="337"/>
                      <a:pt x="246" y="346"/>
                    </a:cubicBezTo>
                    <a:cubicBezTo>
                      <a:pt x="251" y="356"/>
                      <a:pt x="258" y="363"/>
                      <a:pt x="258" y="363"/>
                    </a:cubicBezTo>
                    <a:cubicBezTo>
                      <a:pt x="243" y="375"/>
                      <a:pt x="243" y="375"/>
                      <a:pt x="243" y="375"/>
                    </a:cubicBezTo>
                    <a:cubicBezTo>
                      <a:pt x="243" y="375"/>
                      <a:pt x="228" y="357"/>
                      <a:pt x="225" y="331"/>
                    </a:cubicBezTo>
                    <a:cubicBezTo>
                      <a:pt x="221" y="305"/>
                      <a:pt x="217" y="222"/>
                      <a:pt x="217" y="211"/>
                    </a:cubicBezTo>
                    <a:cubicBezTo>
                      <a:pt x="217" y="201"/>
                      <a:pt x="217" y="200"/>
                      <a:pt x="217" y="200"/>
                    </a:cubicBezTo>
                    <a:cubicBezTo>
                      <a:pt x="217" y="200"/>
                      <a:pt x="205" y="188"/>
                      <a:pt x="195" y="183"/>
                    </a:cubicBezTo>
                    <a:cubicBezTo>
                      <a:pt x="184" y="179"/>
                      <a:pt x="185" y="179"/>
                      <a:pt x="185" y="179"/>
                    </a:cubicBezTo>
                    <a:cubicBezTo>
                      <a:pt x="185" y="179"/>
                      <a:pt x="176" y="194"/>
                      <a:pt x="167" y="201"/>
                    </a:cubicBezTo>
                    <a:cubicBezTo>
                      <a:pt x="159" y="207"/>
                      <a:pt x="145" y="212"/>
                      <a:pt x="145" y="212"/>
                    </a:cubicBezTo>
                    <a:cubicBezTo>
                      <a:pt x="145" y="212"/>
                      <a:pt x="167" y="220"/>
                      <a:pt x="173" y="238"/>
                    </a:cubicBezTo>
                    <a:cubicBezTo>
                      <a:pt x="179" y="255"/>
                      <a:pt x="178" y="293"/>
                      <a:pt x="177" y="322"/>
                    </a:cubicBezTo>
                    <a:cubicBezTo>
                      <a:pt x="176" y="352"/>
                      <a:pt x="177" y="358"/>
                      <a:pt x="175" y="362"/>
                    </a:cubicBezTo>
                    <a:cubicBezTo>
                      <a:pt x="172" y="365"/>
                      <a:pt x="165" y="365"/>
                      <a:pt x="164" y="359"/>
                    </a:cubicBezTo>
                    <a:cubicBezTo>
                      <a:pt x="163" y="353"/>
                      <a:pt x="163" y="292"/>
                      <a:pt x="163" y="272"/>
                    </a:cubicBezTo>
                    <a:cubicBezTo>
                      <a:pt x="163" y="253"/>
                      <a:pt x="151" y="227"/>
                      <a:pt x="139" y="223"/>
                    </a:cubicBezTo>
                    <a:cubicBezTo>
                      <a:pt x="127" y="219"/>
                      <a:pt x="129" y="220"/>
                      <a:pt x="129" y="220"/>
                    </a:cubicBezTo>
                    <a:cubicBezTo>
                      <a:pt x="129" y="220"/>
                      <a:pt x="112" y="227"/>
                      <a:pt x="104" y="240"/>
                    </a:cubicBezTo>
                    <a:cubicBezTo>
                      <a:pt x="95" y="254"/>
                      <a:pt x="95" y="268"/>
                      <a:pt x="95" y="306"/>
                    </a:cubicBezTo>
                    <a:cubicBezTo>
                      <a:pt x="95" y="343"/>
                      <a:pt x="96" y="359"/>
                      <a:pt x="92" y="362"/>
                    </a:cubicBezTo>
                    <a:cubicBezTo>
                      <a:pt x="87" y="365"/>
                      <a:pt x="84" y="367"/>
                      <a:pt x="83" y="362"/>
                    </a:cubicBezTo>
                    <a:cubicBezTo>
                      <a:pt x="82" y="357"/>
                      <a:pt x="78" y="273"/>
                      <a:pt x="80" y="259"/>
                    </a:cubicBezTo>
                    <a:cubicBezTo>
                      <a:pt x="81" y="245"/>
                      <a:pt x="87" y="229"/>
                      <a:pt x="98" y="221"/>
                    </a:cubicBezTo>
                    <a:cubicBezTo>
                      <a:pt x="110" y="213"/>
                      <a:pt x="110" y="213"/>
                      <a:pt x="110" y="213"/>
                    </a:cubicBezTo>
                    <a:cubicBezTo>
                      <a:pt x="110" y="213"/>
                      <a:pt x="90" y="204"/>
                      <a:pt x="82" y="193"/>
                    </a:cubicBezTo>
                    <a:cubicBezTo>
                      <a:pt x="74" y="182"/>
                      <a:pt x="73" y="179"/>
                      <a:pt x="73" y="179"/>
                    </a:cubicBezTo>
                    <a:cubicBezTo>
                      <a:pt x="73" y="179"/>
                      <a:pt x="62" y="183"/>
                      <a:pt x="53" y="190"/>
                    </a:cubicBezTo>
                    <a:cubicBezTo>
                      <a:pt x="45" y="198"/>
                      <a:pt x="42" y="202"/>
                      <a:pt x="42" y="202"/>
                    </a:cubicBezTo>
                    <a:cubicBezTo>
                      <a:pt x="42" y="202"/>
                      <a:pt x="41" y="257"/>
                      <a:pt x="38" y="289"/>
                    </a:cubicBezTo>
                    <a:cubicBezTo>
                      <a:pt x="34" y="321"/>
                      <a:pt x="26" y="356"/>
                      <a:pt x="20" y="365"/>
                    </a:cubicBezTo>
                    <a:cubicBezTo>
                      <a:pt x="13" y="374"/>
                      <a:pt x="0" y="367"/>
                      <a:pt x="0" y="367"/>
                    </a:cubicBezTo>
                    <a:cubicBezTo>
                      <a:pt x="0" y="367"/>
                      <a:pt x="5" y="357"/>
                      <a:pt x="8" y="349"/>
                    </a:cubicBezTo>
                    <a:cubicBezTo>
                      <a:pt x="10" y="342"/>
                      <a:pt x="25" y="309"/>
                      <a:pt x="25" y="278"/>
                    </a:cubicBezTo>
                    <a:cubicBezTo>
                      <a:pt x="25" y="247"/>
                      <a:pt x="27" y="203"/>
                      <a:pt x="26" y="183"/>
                    </a:cubicBezTo>
                    <a:cubicBezTo>
                      <a:pt x="26" y="162"/>
                      <a:pt x="32" y="135"/>
                      <a:pt x="45" y="122"/>
                    </a:cubicBezTo>
                    <a:cubicBezTo>
                      <a:pt x="58" y="108"/>
                      <a:pt x="68" y="102"/>
                      <a:pt x="68" y="102"/>
                    </a:cubicBezTo>
                    <a:cubicBezTo>
                      <a:pt x="68" y="102"/>
                      <a:pt x="68" y="81"/>
                      <a:pt x="74" y="76"/>
                    </a:cubicBezTo>
                    <a:cubicBezTo>
                      <a:pt x="79" y="71"/>
                      <a:pt x="102" y="55"/>
                      <a:pt x="112" y="54"/>
                    </a:cubicBezTo>
                    <a:cubicBezTo>
                      <a:pt x="122" y="53"/>
                      <a:pt x="121" y="53"/>
                      <a:pt x="121" y="53"/>
                    </a:cubicBezTo>
                    <a:cubicBezTo>
                      <a:pt x="121" y="53"/>
                      <a:pt x="110" y="50"/>
                      <a:pt x="100" y="47"/>
                    </a:cubicBezTo>
                    <a:cubicBezTo>
                      <a:pt x="91" y="43"/>
                      <a:pt x="80" y="32"/>
                      <a:pt x="77" y="26"/>
                    </a:cubicBezTo>
                    <a:cubicBezTo>
                      <a:pt x="73" y="21"/>
                      <a:pt x="72" y="14"/>
                      <a:pt x="75" y="14"/>
                    </a:cubicBezTo>
                    <a:cubicBezTo>
                      <a:pt x="77" y="13"/>
                      <a:pt x="82" y="10"/>
                      <a:pt x="87" y="20"/>
                    </a:cubicBezTo>
                    <a:cubicBezTo>
                      <a:pt x="93" y="30"/>
                      <a:pt x="106" y="39"/>
                      <a:pt x="112" y="40"/>
                    </a:cubicBezTo>
                    <a:cubicBezTo>
                      <a:pt x="119" y="40"/>
                      <a:pt x="121" y="39"/>
                      <a:pt x="121" y="39"/>
                    </a:cubicBezTo>
                    <a:lnTo>
                      <a:pt x="122" y="6"/>
                    </a:lnTo>
                    <a:close/>
                    <a:moveTo>
                      <a:pt x="127" y="60"/>
                    </a:moveTo>
                    <a:cubicBezTo>
                      <a:pt x="127" y="60"/>
                      <a:pt x="103" y="76"/>
                      <a:pt x="97" y="77"/>
                    </a:cubicBezTo>
                    <a:cubicBezTo>
                      <a:pt x="90" y="78"/>
                      <a:pt x="85" y="90"/>
                      <a:pt x="85" y="93"/>
                    </a:cubicBezTo>
                    <a:cubicBezTo>
                      <a:pt x="84" y="97"/>
                      <a:pt x="84" y="97"/>
                      <a:pt x="84" y="97"/>
                    </a:cubicBezTo>
                    <a:cubicBezTo>
                      <a:pt x="84" y="97"/>
                      <a:pt x="106" y="88"/>
                      <a:pt x="114" y="87"/>
                    </a:cubicBezTo>
                    <a:cubicBezTo>
                      <a:pt x="122" y="85"/>
                      <a:pt x="139" y="86"/>
                      <a:pt x="152" y="91"/>
                    </a:cubicBezTo>
                    <a:cubicBezTo>
                      <a:pt x="165" y="96"/>
                      <a:pt x="170" y="95"/>
                      <a:pt x="172" y="97"/>
                    </a:cubicBezTo>
                    <a:cubicBezTo>
                      <a:pt x="175" y="98"/>
                      <a:pt x="177" y="86"/>
                      <a:pt x="166" y="79"/>
                    </a:cubicBezTo>
                    <a:cubicBezTo>
                      <a:pt x="156" y="72"/>
                      <a:pt x="142" y="67"/>
                      <a:pt x="136" y="65"/>
                    </a:cubicBezTo>
                    <a:cubicBezTo>
                      <a:pt x="131" y="62"/>
                      <a:pt x="127" y="60"/>
                      <a:pt x="127" y="60"/>
                    </a:cubicBezTo>
                    <a:close/>
                    <a:moveTo>
                      <a:pt x="66" y="120"/>
                    </a:moveTo>
                    <a:cubicBezTo>
                      <a:pt x="67" y="165"/>
                      <a:pt x="67" y="165"/>
                      <a:pt x="67" y="165"/>
                    </a:cubicBezTo>
                    <a:cubicBezTo>
                      <a:pt x="67" y="165"/>
                      <a:pt x="51" y="171"/>
                      <a:pt x="46" y="177"/>
                    </a:cubicBezTo>
                    <a:cubicBezTo>
                      <a:pt x="42" y="184"/>
                      <a:pt x="42" y="184"/>
                      <a:pt x="42" y="184"/>
                    </a:cubicBezTo>
                    <a:cubicBezTo>
                      <a:pt x="42" y="184"/>
                      <a:pt x="37" y="161"/>
                      <a:pt x="46" y="144"/>
                    </a:cubicBezTo>
                    <a:cubicBezTo>
                      <a:pt x="55" y="126"/>
                      <a:pt x="66" y="120"/>
                      <a:pt x="66" y="120"/>
                    </a:cubicBezTo>
                    <a:close/>
                    <a:moveTo>
                      <a:pt x="193" y="121"/>
                    </a:moveTo>
                    <a:cubicBezTo>
                      <a:pt x="191" y="165"/>
                      <a:pt x="191" y="165"/>
                      <a:pt x="191" y="165"/>
                    </a:cubicBezTo>
                    <a:cubicBezTo>
                      <a:pt x="191" y="165"/>
                      <a:pt x="206" y="174"/>
                      <a:pt x="211" y="177"/>
                    </a:cubicBezTo>
                    <a:cubicBezTo>
                      <a:pt x="217" y="181"/>
                      <a:pt x="218" y="182"/>
                      <a:pt x="218" y="182"/>
                    </a:cubicBezTo>
                    <a:cubicBezTo>
                      <a:pt x="218" y="182"/>
                      <a:pt x="219" y="152"/>
                      <a:pt x="206" y="135"/>
                    </a:cubicBezTo>
                    <a:cubicBezTo>
                      <a:pt x="194" y="117"/>
                      <a:pt x="193" y="121"/>
                      <a:pt x="193" y="121"/>
                    </a:cubicBezTo>
                    <a:close/>
                    <a:moveTo>
                      <a:pt x="175" y="112"/>
                    </a:moveTo>
                    <a:cubicBezTo>
                      <a:pt x="173" y="159"/>
                      <a:pt x="173" y="159"/>
                      <a:pt x="173" y="159"/>
                    </a:cubicBezTo>
                    <a:cubicBezTo>
                      <a:pt x="173" y="159"/>
                      <a:pt x="149" y="152"/>
                      <a:pt x="127" y="152"/>
                    </a:cubicBezTo>
                    <a:cubicBezTo>
                      <a:pt x="106" y="152"/>
                      <a:pt x="92" y="157"/>
                      <a:pt x="87" y="159"/>
                    </a:cubicBezTo>
                    <a:cubicBezTo>
                      <a:pt x="83" y="160"/>
                      <a:pt x="82" y="160"/>
                      <a:pt x="82" y="160"/>
                    </a:cubicBezTo>
                    <a:cubicBezTo>
                      <a:pt x="83" y="113"/>
                      <a:pt x="83" y="113"/>
                      <a:pt x="83" y="113"/>
                    </a:cubicBezTo>
                    <a:cubicBezTo>
                      <a:pt x="83" y="113"/>
                      <a:pt x="106" y="104"/>
                      <a:pt x="121" y="104"/>
                    </a:cubicBezTo>
                    <a:cubicBezTo>
                      <a:pt x="137" y="104"/>
                      <a:pt x="159" y="106"/>
                      <a:pt x="164" y="109"/>
                    </a:cubicBezTo>
                    <a:cubicBezTo>
                      <a:pt x="169" y="111"/>
                      <a:pt x="175" y="112"/>
                      <a:pt x="175" y="112"/>
                    </a:cubicBezTo>
                    <a:close/>
                    <a:moveTo>
                      <a:pt x="88" y="177"/>
                    </a:moveTo>
                    <a:cubicBezTo>
                      <a:pt x="88" y="177"/>
                      <a:pt x="105" y="167"/>
                      <a:pt x="121" y="166"/>
                    </a:cubicBezTo>
                    <a:cubicBezTo>
                      <a:pt x="137" y="166"/>
                      <a:pt x="168" y="170"/>
                      <a:pt x="170" y="173"/>
                    </a:cubicBezTo>
                    <a:cubicBezTo>
                      <a:pt x="172" y="175"/>
                      <a:pt x="157" y="191"/>
                      <a:pt x="146" y="197"/>
                    </a:cubicBezTo>
                    <a:cubicBezTo>
                      <a:pt x="136" y="204"/>
                      <a:pt x="130" y="207"/>
                      <a:pt x="118" y="201"/>
                    </a:cubicBezTo>
                    <a:cubicBezTo>
                      <a:pt x="105" y="195"/>
                      <a:pt x="88" y="177"/>
                      <a:pt x="88" y="177"/>
                    </a:cubicBezTo>
                    <a:close/>
                    <a:moveTo>
                      <a:pt x="111" y="236"/>
                    </a:moveTo>
                    <a:cubicBezTo>
                      <a:pt x="110" y="238"/>
                      <a:pt x="105" y="247"/>
                      <a:pt x="109" y="250"/>
                    </a:cubicBezTo>
                    <a:cubicBezTo>
                      <a:pt x="113" y="254"/>
                      <a:pt x="126" y="252"/>
                      <a:pt x="126" y="252"/>
                    </a:cubicBezTo>
                    <a:cubicBezTo>
                      <a:pt x="126" y="252"/>
                      <a:pt x="130" y="259"/>
                      <a:pt x="122" y="261"/>
                    </a:cubicBezTo>
                    <a:cubicBezTo>
                      <a:pt x="115" y="262"/>
                      <a:pt x="104" y="268"/>
                      <a:pt x="108" y="274"/>
                    </a:cubicBezTo>
                    <a:cubicBezTo>
                      <a:pt x="112" y="279"/>
                      <a:pt x="117" y="281"/>
                      <a:pt x="115" y="284"/>
                    </a:cubicBezTo>
                    <a:cubicBezTo>
                      <a:pt x="113" y="287"/>
                      <a:pt x="108" y="302"/>
                      <a:pt x="115" y="307"/>
                    </a:cubicBezTo>
                    <a:cubicBezTo>
                      <a:pt x="123" y="312"/>
                      <a:pt x="125" y="316"/>
                      <a:pt x="125" y="316"/>
                    </a:cubicBezTo>
                    <a:cubicBezTo>
                      <a:pt x="126" y="342"/>
                      <a:pt x="126" y="342"/>
                      <a:pt x="126" y="342"/>
                    </a:cubicBezTo>
                    <a:cubicBezTo>
                      <a:pt x="126" y="342"/>
                      <a:pt x="117" y="332"/>
                      <a:pt x="117" y="327"/>
                    </a:cubicBezTo>
                    <a:cubicBezTo>
                      <a:pt x="117" y="322"/>
                      <a:pt x="116" y="311"/>
                      <a:pt x="113" y="311"/>
                    </a:cubicBezTo>
                    <a:cubicBezTo>
                      <a:pt x="109" y="310"/>
                      <a:pt x="106" y="314"/>
                      <a:pt x="106" y="322"/>
                    </a:cubicBezTo>
                    <a:cubicBezTo>
                      <a:pt x="107" y="330"/>
                      <a:pt x="108" y="343"/>
                      <a:pt x="115" y="347"/>
                    </a:cubicBezTo>
                    <a:cubicBezTo>
                      <a:pt x="122" y="352"/>
                      <a:pt x="125" y="353"/>
                      <a:pt x="125" y="353"/>
                    </a:cubicBezTo>
                    <a:cubicBezTo>
                      <a:pt x="125" y="391"/>
                      <a:pt x="125" y="391"/>
                      <a:pt x="125" y="391"/>
                    </a:cubicBezTo>
                    <a:cubicBezTo>
                      <a:pt x="125" y="391"/>
                      <a:pt x="134" y="399"/>
                      <a:pt x="135" y="393"/>
                    </a:cubicBezTo>
                    <a:cubicBezTo>
                      <a:pt x="136" y="386"/>
                      <a:pt x="137" y="354"/>
                      <a:pt x="137" y="354"/>
                    </a:cubicBezTo>
                    <a:cubicBezTo>
                      <a:pt x="137" y="354"/>
                      <a:pt x="150" y="348"/>
                      <a:pt x="153" y="340"/>
                    </a:cubicBezTo>
                    <a:cubicBezTo>
                      <a:pt x="155" y="331"/>
                      <a:pt x="156" y="311"/>
                      <a:pt x="156" y="311"/>
                    </a:cubicBezTo>
                    <a:cubicBezTo>
                      <a:pt x="156" y="311"/>
                      <a:pt x="146" y="308"/>
                      <a:pt x="146" y="311"/>
                    </a:cubicBezTo>
                    <a:cubicBezTo>
                      <a:pt x="146" y="314"/>
                      <a:pt x="147" y="334"/>
                      <a:pt x="142" y="339"/>
                    </a:cubicBezTo>
                    <a:cubicBezTo>
                      <a:pt x="137" y="344"/>
                      <a:pt x="137" y="344"/>
                      <a:pt x="137" y="344"/>
                    </a:cubicBezTo>
                    <a:cubicBezTo>
                      <a:pt x="137" y="315"/>
                      <a:pt x="137" y="315"/>
                      <a:pt x="137" y="315"/>
                    </a:cubicBezTo>
                    <a:cubicBezTo>
                      <a:pt x="137" y="315"/>
                      <a:pt x="151" y="312"/>
                      <a:pt x="152" y="298"/>
                    </a:cubicBezTo>
                    <a:cubicBezTo>
                      <a:pt x="152" y="285"/>
                      <a:pt x="147" y="276"/>
                      <a:pt x="145" y="283"/>
                    </a:cubicBezTo>
                    <a:cubicBezTo>
                      <a:pt x="142" y="290"/>
                      <a:pt x="143" y="297"/>
                      <a:pt x="140" y="301"/>
                    </a:cubicBezTo>
                    <a:cubicBezTo>
                      <a:pt x="137" y="304"/>
                      <a:pt x="137" y="304"/>
                      <a:pt x="137" y="304"/>
                    </a:cubicBezTo>
                    <a:cubicBezTo>
                      <a:pt x="137" y="304"/>
                      <a:pt x="139" y="284"/>
                      <a:pt x="137" y="280"/>
                    </a:cubicBezTo>
                    <a:cubicBezTo>
                      <a:pt x="135" y="276"/>
                      <a:pt x="125" y="275"/>
                      <a:pt x="121" y="274"/>
                    </a:cubicBezTo>
                    <a:cubicBezTo>
                      <a:pt x="118" y="273"/>
                      <a:pt x="112" y="271"/>
                      <a:pt x="122" y="270"/>
                    </a:cubicBezTo>
                    <a:cubicBezTo>
                      <a:pt x="132" y="268"/>
                      <a:pt x="149" y="270"/>
                      <a:pt x="153" y="265"/>
                    </a:cubicBezTo>
                    <a:cubicBezTo>
                      <a:pt x="156" y="261"/>
                      <a:pt x="159" y="250"/>
                      <a:pt x="153" y="247"/>
                    </a:cubicBezTo>
                    <a:cubicBezTo>
                      <a:pt x="147" y="244"/>
                      <a:pt x="138" y="243"/>
                      <a:pt x="128" y="243"/>
                    </a:cubicBezTo>
                    <a:cubicBezTo>
                      <a:pt x="118" y="243"/>
                      <a:pt x="117" y="242"/>
                      <a:pt x="119" y="238"/>
                    </a:cubicBezTo>
                    <a:cubicBezTo>
                      <a:pt x="120" y="235"/>
                      <a:pt x="112" y="235"/>
                      <a:pt x="111" y="236"/>
                    </a:cubicBezTo>
                    <a:close/>
                    <a:moveTo>
                      <a:pt x="136" y="251"/>
                    </a:moveTo>
                    <a:cubicBezTo>
                      <a:pt x="136" y="251"/>
                      <a:pt x="129" y="260"/>
                      <a:pt x="135" y="260"/>
                    </a:cubicBezTo>
                    <a:cubicBezTo>
                      <a:pt x="142" y="260"/>
                      <a:pt x="147" y="260"/>
                      <a:pt x="147" y="258"/>
                    </a:cubicBezTo>
                    <a:cubicBezTo>
                      <a:pt x="147" y="256"/>
                      <a:pt x="145" y="253"/>
                      <a:pt x="141" y="252"/>
                    </a:cubicBezTo>
                    <a:cubicBezTo>
                      <a:pt x="137" y="252"/>
                      <a:pt x="136" y="251"/>
                      <a:pt x="136" y="251"/>
                    </a:cubicBezTo>
                    <a:close/>
                    <a:moveTo>
                      <a:pt x="127" y="282"/>
                    </a:moveTo>
                    <a:cubicBezTo>
                      <a:pt x="127" y="304"/>
                      <a:pt x="127" y="304"/>
                      <a:pt x="127" y="304"/>
                    </a:cubicBezTo>
                    <a:cubicBezTo>
                      <a:pt x="127" y="304"/>
                      <a:pt x="120" y="303"/>
                      <a:pt x="119" y="294"/>
                    </a:cubicBezTo>
                    <a:cubicBezTo>
                      <a:pt x="119" y="285"/>
                      <a:pt x="118" y="283"/>
                      <a:pt x="121" y="282"/>
                    </a:cubicBezTo>
                    <a:cubicBezTo>
                      <a:pt x="124" y="281"/>
                      <a:pt x="127" y="282"/>
                      <a:pt x="127" y="28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57" name="í$lîḑe"/>
              <p:cNvSpPr/>
              <p:nvPr/>
            </p:nvSpPr>
            <p:spPr bwMode="auto">
              <a:xfrm>
                <a:off x="1026450" y="963248"/>
                <a:ext cx="62541" cy="44355"/>
              </a:xfrm>
              <a:custGeom>
                <a:avLst/>
                <a:gdLst>
                  <a:gd name="T0" fmla="*/ 33 w 78"/>
                  <a:gd name="T1" fmla="*/ 27 h 55"/>
                  <a:gd name="T2" fmla="*/ 34 w 78"/>
                  <a:gd name="T3" fmla="*/ 36 h 55"/>
                  <a:gd name="T4" fmla="*/ 27 w 78"/>
                  <a:gd name="T5" fmla="*/ 34 h 55"/>
                  <a:gd name="T6" fmla="*/ 30 w 78"/>
                  <a:gd name="T7" fmla="*/ 40 h 55"/>
                  <a:gd name="T8" fmla="*/ 29 w 78"/>
                  <a:gd name="T9" fmla="*/ 48 h 55"/>
                  <a:gd name="T10" fmla="*/ 19 w 78"/>
                  <a:gd name="T11" fmla="*/ 43 h 55"/>
                  <a:gd name="T12" fmla="*/ 2 w 78"/>
                  <a:gd name="T13" fmla="*/ 36 h 55"/>
                  <a:gd name="T14" fmla="*/ 2 w 78"/>
                  <a:gd name="T15" fmla="*/ 28 h 55"/>
                  <a:gd name="T16" fmla="*/ 11 w 78"/>
                  <a:gd name="T17" fmla="*/ 38 h 55"/>
                  <a:gd name="T18" fmla="*/ 17 w 78"/>
                  <a:gd name="T19" fmla="*/ 36 h 55"/>
                  <a:gd name="T20" fmla="*/ 11 w 78"/>
                  <a:gd name="T21" fmla="*/ 23 h 55"/>
                  <a:gd name="T22" fmla="*/ 19 w 78"/>
                  <a:gd name="T23" fmla="*/ 29 h 55"/>
                  <a:gd name="T24" fmla="*/ 23 w 78"/>
                  <a:gd name="T25" fmla="*/ 32 h 55"/>
                  <a:gd name="T26" fmla="*/ 30 w 78"/>
                  <a:gd name="T27" fmla="*/ 30 h 55"/>
                  <a:gd name="T28" fmla="*/ 29 w 78"/>
                  <a:gd name="T29" fmla="*/ 28 h 55"/>
                  <a:gd name="T30" fmla="*/ 22 w 78"/>
                  <a:gd name="T31" fmla="*/ 22 h 55"/>
                  <a:gd name="T32" fmla="*/ 72 w 78"/>
                  <a:gd name="T33" fmla="*/ 25 h 55"/>
                  <a:gd name="T34" fmla="*/ 70 w 78"/>
                  <a:gd name="T35" fmla="*/ 26 h 55"/>
                  <a:gd name="T36" fmla="*/ 69 w 78"/>
                  <a:gd name="T37" fmla="*/ 17 h 55"/>
                  <a:gd name="T38" fmla="*/ 68 w 78"/>
                  <a:gd name="T39" fmla="*/ 17 h 55"/>
                  <a:gd name="T40" fmla="*/ 49 w 78"/>
                  <a:gd name="T41" fmla="*/ 27 h 55"/>
                  <a:gd name="T42" fmla="*/ 46 w 78"/>
                  <a:gd name="T43" fmla="*/ 28 h 55"/>
                  <a:gd name="T44" fmla="*/ 49 w 78"/>
                  <a:gd name="T45" fmla="*/ 27 h 55"/>
                  <a:gd name="T46" fmla="*/ 53 w 78"/>
                  <a:gd name="T47" fmla="*/ 27 h 55"/>
                  <a:gd name="T48" fmla="*/ 52 w 78"/>
                  <a:gd name="T49" fmla="*/ 27 h 55"/>
                  <a:gd name="T50" fmla="*/ 49 w 78"/>
                  <a:gd name="T51" fmla="*/ 23 h 55"/>
                  <a:gd name="T52" fmla="*/ 52 w 78"/>
                  <a:gd name="T53" fmla="*/ 22 h 55"/>
                  <a:gd name="T54" fmla="*/ 60 w 78"/>
                  <a:gd name="T55" fmla="*/ 25 h 55"/>
                  <a:gd name="T56" fmla="*/ 57 w 78"/>
                  <a:gd name="T57" fmla="*/ 25 h 55"/>
                  <a:gd name="T58" fmla="*/ 36 w 78"/>
                  <a:gd name="T59" fmla="*/ 8 h 55"/>
                  <a:gd name="T60" fmla="*/ 43 w 78"/>
                  <a:gd name="T61" fmla="*/ 7 h 55"/>
                  <a:gd name="T62" fmla="*/ 48 w 78"/>
                  <a:gd name="T63" fmla="*/ 10 h 55"/>
                  <a:gd name="T64" fmla="*/ 60 w 78"/>
                  <a:gd name="T65" fmla="*/ 4 h 55"/>
                  <a:gd name="T66" fmla="*/ 55 w 78"/>
                  <a:gd name="T67" fmla="*/ 11 h 55"/>
                  <a:gd name="T68" fmla="*/ 62 w 78"/>
                  <a:gd name="T69" fmla="*/ 15 h 55"/>
                  <a:gd name="T70" fmla="*/ 73 w 78"/>
                  <a:gd name="T71" fmla="*/ 15 h 55"/>
                  <a:gd name="T72" fmla="*/ 66 w 78"/>
                  <a:gd name="T73" fmla="*/ 19 h 55"/>
                  <a:gd name="T74" fmla="*/ 61 w 78"/>
                  <a:gd name="T75" fmla="*/ 23 h 55"/>
                  <a:gd name="T76" fmla="*/ 74 w 78"/>
                  <a:gd name="T77" fmla="*/ 23 h 55"/>
                  <a:gd name="T78" fmla="*/ 71 w 78"/>
                  <a:gd name="T79" fmla="*/ 29 h 55"/>
                  <a:gd name="T80" fmla="*/ 57 w 78"/>
                  <a:gd name="T81" fmla="*/ 29 h 55"/>
                  <a:gd name="T82" fmla="*/ 55 w 78"/>
                  <a:gd name="T83" fmla="*/ 41 h 55"/>
                  <a:gd name="T84" fmla="*/ 43 w 78"/>
                  <a:gd name="T85" fmla="*/ 44 h 55"/>
                  <a:gd name="T86" fmla="*/ 45 w 78"/>
                  <a:gd name="T87" fmla="*/ 40 h 55"/>
                  <a:gd name="T88" fmla="*/ 51 w 78"/>
                  <a:gd name="T89" fmla="*/ 44 h 55"/>
                  <a:gd name="T90" fmla="*/ 44 w 78"/>
                  <a:gd name="T91" fmla="*/ 34 h 55"/>
                  <a:gd name="T92" fmla="*/ 34 w 78"/>
                  <a:gd name="T93" fmla="*/ 22 h 55"/>
                  <a:gd name="T94" fmla="*/ 9 w 78"/>
                  <a:gd name="T95" fmla="*/ 13 h 55"/>
                  <a:gd name="T96" fmla="*/ 5 w 78"/>
                  <a:gd name="T97" fmla="*/ 2 h 55"/>
                  <a:gd name="T98" fmla="*/ 17 w 78"/>
                  <a:gd name="T99" fmla="*/ 1 h 55"/>
                  <a:gd name="T100" fmla="*/ 15 w 78"/>
                  <a:gd name="T101" fmla="*/ 7 h 55"/>
                  <a:gd name="T102" fmla="*/ 34 w 78"/>
                  <a:gd name="T103" fmla="*/ 19 h 55"/>
                  <a:gd name="T104" fmla="*/ 44 w 78"/>
                  <a:gd name="T105" fmla="*/ 22 h 55"/>
                  <a:gd name="T106" fmla="*/ 40 w 78"/>
                  <a:gd name="T107" fmla="*/ 20 h 55"/>
                  <a:gd name="T108" fmla="*/ 51 w 78"/>
                  <a:gd name="T109" fmla="*/ 16 h 55"/>
                  <a:gd name="T110" fmla="*/ 55 w 78"/>
                  <a:gd name="T111" fmla="*/ 20 h 55"/>
                  <a:gd name="T112" fmla="*/ 54 w 78"/>
                  <a:gd name="T113" fmla="*/ 15 h 55"/>
                  <a:gd name="T114" fmla="*/ 38 w 78"/>
                  <a:gd name="T115" fmla="*/ 18 h 55"/>
                  <a:gd name="T116" fmla="*/ 39 w 78"/>
                  <a:gd name="T117" fmla="*/ 14 h 55"/>
                  <a:gd name="T118" fmla="*/ 36 w 78"/>
                  <a:gd name="T119" fmla="*/ 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8" h="55">
                    <a:moveTo>
                      <a:pt x="25" y="22"/>
                    </a:moveTo>
                    <a:cubicBezTo>
                      <a:pt x="27" y="23"/>
                      <a:pt x="31" y="24"/>
                      <a:pt x="33" y="27"/>
                    </a:cubicBezTo>
                    <a:cubicBezTo>
                      <a:pt x="36" y="29"/>
                      <a:pt x="38" y="31"/>
                      <a:pt x="37" y="33"/>
                    </a:cubicBezTo>
                    <a:cubicBezTo>
                      <a:pt x="37" y="35"/>
                      <a:pt x="36" y="36"/>
                      <a:pt x="34" y="36"/>
                    </a:cubicBezTo>
                    <a:cubicBezTo>
                      <a:pt x="33" y="35"/>
                      <a:pt x="29" y="34"/>
                      <a:pt x="28" y="33"/>
                    </a:cubicBezTo>
                    <a:cubicBezTo>
                      <a:pt x="28" y="33"/>
                      <a:pt x="28" y="33"/>
                      <a:pt x="27" y="34"/>
                    </a:cubicBezTo>
                    <a:cubicBezTo>
                      <a:pt x="27" y="35"/>
                      <a:pt x="27" y="36"/>
                      <a:pt x="27" y="36"/>
                    </a:cubicBezTo>
                    <a:cubicBezTo>
                      <a:pt x="27" y="36"/>
                      <a:pt x="28" y="38"/>
                      <a:pt x="30" y="40"/>
                    </a:cubicBezTo>
                    <a:cubicBezTo>
                      <a:pt x="32" y="41"/>
                      <a:pt x="34" y="43"/>
                      <a:pt x="33" y="46"/>
                    </a:cubicBezTo>
                    <a:cubicBezTo>
                      <a:pt x="33" y="48"/>
                      <a:pt x="30" y="50"/>
                      <a:pt x="29" y="48"/>
                    </a:cubicBezTo>
                    <a:cubicBezTo>
                      <a:pt x="27" y="47"/>
                      <a:pt x="25" y="43"/>
                      <a:pt x="24" y="43"/>
                    </a:cubicBezTo>
                    <a:cubicBezTo>
                      <a:pt x="23" y="42"/>
                      <a:pt x="22" y="42"/>
                      <a:pt x="19" y="43"/>
                    </a:cubicBezTo>
                    <a:cubicBezTo>
                      <a:pt x="17" y="44"/>
                      <a:pt x="9" y="45"/>
                      <a:pt x="7" y="43"/>
                    </a:cubicBezTo>
                    <a:cubicBezTo>
                      <a:pt x="4" y="42"/>
                      <a:pt x="3" y="40"/>
                      <a:pt x="2" y="36"/>
                    </a:cubicBezTo>
                    <a:cubicBezTo>
                      <a:pt x="1" y="32"/>
                      <a:pt x="0" y="29"/>
                      <a:pt x="1" y="28"/>
                    </a:cubicBezTo>
                    <a:cubicBezTo>
                      <a:pt x="1" y="28"/>
                      <a:pt x="2" y="26"/>
                      <a:pt x="2" y="28"/>
                    </a:cubicBezTo>
                    <a:cubicBezTo>
                      <a:pt x="3" y="29"/>
                      <a:pt x="4" y="32"/>
                      <a:pt x="5" y="34"/>
                    </a:cubicBezTo>
                    <a:cubicBezTo>
                      <a:pt x="6" y="37"/>
                      <a:pt x="7" y="39"/>
                      <a:pt x="11" y="38"/>
                    </a:cubicBezTo>
                    <a:cubicBezTo>
                      <a:pt x="14" y="38"/>
                      <a:pt x="16" y="38"/>
                      <a:pt x="17" y="38"/>
                    </a:cubicBezTo>
                    <a:cubicBezTo>
                      <a:pt x="18" y="37"/>
                      <a:pt x="18" y="37"/>
                      <a:pt x="17" y="36"/>
                    </a:cubicBezTo>
                    <a:cubicBezTo>
                      <a:pt x="17" y="35"/>
                      <a:pt x="12" y="32"/>
                      <a:pt x="11" y="30"/>
                    </a:cubicBezTo>
                    <a:cubicBezTo>
                      <a:pt x="10" y="28"/>
                      <a:pt x="9" y="25"/>
                      <a:pt x="11" y="23"/>
                    </a:cubicBezTo>
                    <a:cubicBezTo>
                      <a:pt x="13" y="20"/>
                      <a:pt x="14" y="21"/>
                      <a:pt x="15" y="23"/>
                    </a:cubicBezTo>
                    <a:cubicBezTo>
                      <a:pt x="15" y="24"/>
                      <a:pt x="17" y="27"/>
                      <a:pt x="19" y="29"/>
                    </a:cubicBezTo>
                    <a:cubicBezTo>
                      <a:pt x="20" y="31"/>
                      <a:pt x="21" y="31"/>
                      <a:pt x="22" y="32"/>
                    </a:cubicBezTo>
                    <a:cubicBezTo>
                      <a:pt x="23" y="33"/>
                      <a:pt x="23" y="33"/>
                      <a:pt x="23" y="32"/>
                    </a:cubicBezTo>
                    <a:cubicBezTo>
                      <a:pt x="23" y="31"/>
                      <a:pt x="23" y="29"/>
                      <a:pt x="25" y="29"/>
                    </a:cubicBezTo>
                    <a:cubicBezTo>
                      <a:pt x="26" y="29"/>
                      <a:pt x="28" y="29"/>
                      <a:pt x="30" y="30"/>
                    </a:cubicBezTo>
                    <a:cubicBezTo>
                      <a:pt x="31" y="31"/>
                      <a:pt x="32" y="31"/>
                      <a:pt x="32" y="31"/>
                    </a:cubicBezTo>
                    <a:cubicBezTo>
                      <a:pt x="32" y="31"/>
                      <a:pt x="31" y="29"/>
                      <a:pt x="29" y="28"/>
                    </a:cubicBezTo>
                    <a:cubicBezTo>
                      <a:pt x="27" y="27"/>
                      <a:pt x="25" y="25"/>
                      <a:pt x="24" y="25"/>
                    </a:cubicBezTo>
                    <a:cubicBezTo>
                      <a:pt x="23" y="25"/>
                      <a:pt x="22" y="23"/>
                      <a:pt x="22" y="22"/>
                    </a:cubicBezTo>
                    <a:cubicBezTo>
                      <a:pt x="23" y="22"/>
                      <a:pt x="23" y="21"/>
                      <a:pt x="25" y="22"/>
                    </a:cubicBezTo>
                    <a:close/>
                    <a:moveTo>
                      <a:pt x="72" y="25"/>
                    </a:moveTo>
                    <a:cubicBezTo>
                      <a:pt x="72" y="25"/>
                      <a:pt x="72" y="26"/>
                      <a:pt x="71" y="26"/>
                    </a:cubicBezTo>
                    <a:cubicBezTo>
                      <a:pt x="71" y="27"/>
                      <a:pt x="70" y="26"/>
                      <a:pt x="70" y="26"/>
                    </a:cubicBezTo>
                    <a:cubicBezTo>
                      <a:pt x="70" y="26"/>
                      <a:pt x="71" y="25"/>
                      <a:pt x="72" y="25"/>
                    </a:cubicBezTo>
                    <a:close/>
                    <a:moveTo>
                      <a:pt x="69" y="17"/>
                    </a:moveTo>
                    <a:cubicBezTo>
                      <a:pt x="69" y="16"/>
                      <a:pt x="69" y="16"/>
                      <a:pt x="68" y="16"/>
                    </a:cubicBezTo>
                    <a:cubicBezTo>
                      <a:pt x="67" y="17"/>
                      <a:pt x="67" y="17"/>
                      <a:pt x="68" y="17"/>
                    </a:cubicBezTo>
                    <a:cubicBezTo>
                      <a:pt x="69" y="18"/>
                      <a:pt x="69" y="17"/>
                      <a:pt x="69" y="17"/>
                    </a:cubicBezTo>
                    <a:close/>
                    <a:moveTo>
                      <a:pt x="49" y="27"/>
                    </a:moveTo>
                    <a:cubicBezTo>
                      <a:pt x="49" y="28"/>
                      <a:pt x="50" y="29"/>
                      <a:pt x="49" y="30"/>
                    </a:cubicBezTo>
                    <a:cubicBezTo>
                      <a:pt x="48" y="30"/>
                      <a:pt x="47" y="30"/>
                      <a:pt x="46" y="28"/>
                    </a:cubicBezTo>
                    <a:cubicBezTo>
                      <a:pt x="44" y="27"/>
                      <a:pt x="45" y="26"/>
                      <a:pt x="46" y="26"/>
                    </a:cubicBezTo>
                    <a:cubicBezTo>
                      <a:pt x="48" y="26"/>
                      <a:pt x="49" y="26"/>
                      <a:pt x="49" y="27"/>
                    </a:cubicBezTo>
                    <a:close/>
                    <a:moveTo>
                      <a:pt x="52" y="27"/>
                    </a:moveTo>
                    <a:cubicBezTo>
                      <a:pt x="52" y="26"/>
                      <a:pt x="53" y="26"/>
                      <a:pt x="53" y="27"/>
                    </a:cubicBezTo>
                    <a:cubicBezTo>
                      <a:pt x="53" y="28"/>
                      <a:pt x="52" y="28"/>
                      <a:pt x="52" y="28"/>
                    </a:cubicBezTo>
                    <a:cubicBezTo>
                      <a:pt x="52" y="28"/>
                      <a:pt x="52" y="27"/>
                      <a:pt x="52" y="27"/>
                    </a:cubicBezTo>
                    <a:close/>
                    <a:moveTo>
                      <a:pt x="52" y="22"/>
                    </a:moveTo>
                    <a:cubicBezTo>
                      <a:pt x="53" y="22"/>
                      <a:pt x="49" y="23"/>
                      <a:pt x="49" y="23"/>
                    </a:cubicBezTo>
                    <a:cubicBezTo>
                      <a:pt x="48" y="23"/>
                      <a:pt x="48" y="21"/>
                      <a:pt x="49" y="21"/>
                    </a:cubicBezTo>
                    <a:cubicBezTo>
                      <a:pt x="50" y="21"/>
                      <a:pt x="52" y="21"/>
                      <a:pt x="52" y="22"/>
                    </a:cubicBezTo>
                    <a:close/>
                    <a:moveTo>
                      <a:pt x="58" y="24"/>
                    </a:moveTo>
                    <a:cubicBezTo>
                      <a:pt x="58" y="24"/>
                      <a:pt x="59" y="24"/>
                      <a:pt x="60" y="25"/>
                    </a:cubicBezTo>
                    <a:cubicBezTo>
                      <a:pt x="61" y="26"/>
                      <a:pt x="60" y="26"/>
                      <a:pt x="59" y="26"/>
                    </a:cubicBezTo>
                    <a:cubicBezTo>
                      <a:pt x="58" y="26"/>
                      <a:pt x="57" y="26"/>
                      <a:pt x="57" y="25"/>
                    </a:cubicBezTo>
                    <a:cubicBezTo>
                      <a:pt x="57" y="24"/>
                      <a:pt x="57" y="24"/>
                      <a:pt x="58" y="24"/>
                    </a:cubicBezTo>
                    <a:close/>
                    <a:moveTo>
                      <a:pt x="36" y="8"/>
                    </a:moveTo>
                    <a:cubicBezTo>
                      <a:pt x="38" y="7"/>
                      <a:pt x="39" y="8"/>
                      <a:pt x="40" y="7"/>
                    </a:cubicBezTo>
                    <a:cubicBezTo>
                      <a:pt x="41" y="6"/>
                      <a:pt x="43" y="6"/>
                      <a:pt x="43" y="7"/>
                    </a:cubicBezTo>
                    <a:cubicBezTo>
                      <a:pt x="42" y="9"/>
                      <a:pt x="41" y="10"/>
                      <a:pt x="42" y="11"/>
                    </a:cubicBezTo>
                    <a:cubicBezTo>
                      <a:pt x="44" y="11"/>
                      <a:pt x="46" y="11"/>
                      <a:pt x="48" y="10"/>
                    </a:cubicBezTo>
                    <a:cubicBezTo>
                      <a:pt x="50" y="8"/>
                      <a:pt x="55" y="4"/>
                      <a:pt x="57" y="4"/>
                    </a:cubicBezTo>
                    <a:cubicBezTo>
                      <a:pt x="58" y="3"/>
                      <a:pt x="60" y="4"/>
                      <a:pt x="60" y="4"/>
                    </a:cubicBezTo>
                    <a:cubicBezTo>
                      <a:pt x="60" y="5"/>
                      <a:pt x="61" y="8"/>
                      <a:pt x="59" y="9"/>
                    </a:cubicBezTo>
                    <a:cubicBezTo>
                      <a:pt x="57" y="10"/>
                      <a:pt x="55" y="11"/>
                      <a:pt x="55" y="11"/>
                    </a:cubicBezTo>
                    <a:cubicBezTo>
                      <a:pt x="54" y="12"/>
                      <a:pt x="53" y="12"/>
                      <a:pt x="55" y="13"/>
                    </a:cubicBezTo>
                    <a:cubicBezTo>
                      <a:pt x="56" y="13"/>
                      <a:pt x="60" y="14"/>
                      <a:pt x="62" y="15"/>
                    </a:cubicBezTo>
                    <a:cubicBezTo>
                      <a:pt x="63" y="15"/>
                      <a:pt x="65" y="15"/>
                      <a:pt x="66" y="14"/>
                    </a:cubicBezTo>
                    <a:cubicBezTo>
                      <a:pt x="67" y="14"/>
                      <a:pt x="71" y="14"/>
                      <a:pt x="73" y="15"/>
                    </a:cubicBezTo>
                    <a:cubicBezTo>
                      <a:pt x="74" y="15"/>
                      <a:pt x="75" y="17"/>
                      <a:pt x="74" y="18"/>
                    </a:cubicBezTo>
                    <a:cubicBezTo>
                      <a:pt x="73" y="19"/>
                      <a:pt x="67" y="19"/>
                      <a:pt x="66" y="19"/>
                    </a:cubicBezTo>
                    <a:cubicBezTo>
                      <a:pt x="65" y="18"/>
                      <a:pt x="63" y="19"/>
                      <a:pt x="62" y="20"/>
                    </a:cubicBezTo>
                    <a:cubicBezTo>
                      <a:pt x="61" y="21"/>
                      <a:pt x="60" y="22"/>
                      <a:pt x="61" y="23"/>
                    </a:cubicBezTo>
                    <a:cubicBezTo>
                      <a:pt x="62" y="23"/>
                      <a:pt x="64" y="25"/>
                      <a:pt x="67" y="24"/>
                    </a:cubicBezTo>
                    <a:cubicBezTo>
                      <a:pt x="69" y="24"/>
                      <a:pt x="72" y="23"/>
                      <a:pt x="74" y="23"/>
                    </a:cubicBezTo>
                    <a:cubicBezTo>
                      <a:pt x="76" y="23"/>
                      <a:pt x="78" y="24"/>
                      <a:pt x="78" y="25"/>
                    </a:cubicBezTo>
                    <a:cubicBezTo>
                      <a:pt x="77" y="25"/>
                      <a:pt x="74" y="29"/>
                      <a:pt x="71" y="29"/>
                    </a:cubicBezTo>
                    <a:cubicBezTo>
                      <a:pt x="69" y="29"/>
                      <a:pt x="65" y="27"/>
                      <a:pt x="62" y="28"/>
                    </a:cubicBezTo>
                    <a:cubicBezTo>
                      <a:pt x="59" y="29"/>
                      <a:pt x="58" y="29"/>
                      <a:pt x="57" y="29"/>
                    </a:cubicBezTo>
                    <a:cubicBezTo>
                      <a:pt x="56" y="29"/>
                      <a:pt x="51" y="32"/>
                      <a:pt x="51" y="33"/>
                    </a:cubicBezTo>
                    <a:cubicBezTo>
                      <a:pt x="50" y="35"/>
                      <a:pt x="54" y="38"/>
                      <a:pt x="55" y="41"/>
                    </a:cubicBezTo>
                    <a:cubicBezTo>
                      <a:pt x="56" y="45"/>
                      <a:pt x="57" y="52"/>
                      <a:pt x="55" y="54"/>
                    </a:cubicBezTo>
                    <a:cubicBezTo>
                      <a:pt x="52" y="55"/>
                      <a:pt x="46" y="51"/>
                      <a:pt x="43" y="44"/>
                    </a:cubicBezTo>
                    <a:cubicBezTo>
                      <a:pt x="41" y="36"/>
                      <a:pt x="41" y="36"/>
                      <a:pt x="41" y="36"/>
                    </a:cubicBezTo>
                    <a:cubicBezTo>
                      <a:pt x="41" y="36"/>
                      <a:pt x="43" y="37"/>
                      <a:pt x="45" y="40"/>
                    </a:cubicBezTo>
                    <a:cubicBezTo>
                      <a:pt x="47" y="43"/>
                      <a:pt x="49" y="46"/>
                      <a:pt x="50" y="46"/>
                    </a:cubicBezTo>
                    <a:cubicBezTo>
                      <a:pt x="51" y="47"/>
                      <a:pt x="52" y="45"/>
                      <a:pt x="51" y="44"/>
                    </a:cubicBezTo>
                    <a:cubicBezTo>
                      <a:pt x="51" y="42"/>
                      <a:pt x="49" y="38"/>
                      <a:pt x="48" y="36"/>
                    </a:cubicBezTo>
                    <a:cubicBezTo>
                      <a:pt x="47" y="34"/>
                      <a:pt x="46" y="34"/>
                      <a:pt x="44" y="34"/>
                    </a:cubicBezTo>
                    <a:cubicBezTo>
                      <a:pt x="43" y="34"/>
                      <a:pt x="43" y="32"/>
                      <a:pt x="43" y="31"/>
                    </a:cubicBezTo>
                    <a:cubicBezTo>
                      <a:pt x="43" y="30"/>
                      <a:pt x="38" y="24"/>
                      <a:pt x="34" y="22"/>
                    </a:cubicBezTo>
                    <a:cubicBezTo>
                      <a:pt x="31" y="20"/>
                      <a:pt x="24" y="15"/>
                      <a:pt x="20" y="14"/>
                    </a:cubicBezTo>
                    <a:cubicBezTo>
                      <a:pt x="16" y="12"/>
                      <a:pt x="11" y="12"/>
                      <a:pt x="9" y="13"/>
                    </a:cubicBezTo>
                    <a:cubicBezTo>
                      <a:pt x="7" y="13"/>
                      <a:pt x="3" y="14"/>
                      <a:pt x="2" y="11"/>
                    </a:cubicBezTo>
                    <a:cubicBezTo>
                      <a:pt x="1" y="9"/>
                      <a:pt x="3" y="4"/>
                      <a:pt x="5" y="2"/>
                    </a:cubicBezTo>
                    <a:cubicBezTo>
                      <a:pt x="8" y="0"/>
                      <a:pt x="12" y="1"/>
                      <a:pt x="14" y="1"/>
                    </a:cubicBezTo>
                    <a:cubicBezTo>
                      <a:pt x="15" y="2"/>
                      <a:pt x="16" y="1"/>
                      <a:pt x="17" y="1"/>
                    </a:cubicBezTo>
                    <a:cubicBezTo>
                      <a:pt x="18" y="1"/>
                      <a:pt x="18" y="2"/>
                      <a:pt x="17" y="3"/>
                    </a:cubicBezTo>
                    <a:cubicBezTo>
                      <a:pt x="16" y="5"/>
                      <a:pt x="16" y="6"/>
                      <a:pt x="15" y="7"/>
                    </a:cubicBezTo>
                    <a:cubicBezTo>
                      <a:pt x="14" y="8"/>
                      <a:pt x="15" y="9"/>
                      <a:pt x="16" y="9"/>
                    </a:cubicBezTo>
                    <a:cubicBezTo>
                      <a:pt x="17" y="9"/>
                      <a:pt x="31" y="17"/>
                      <a:pt x="34" y="19"/>
                    </a:cubicBezTo>
                    <a:cubicBezTo>
                      <a:pt x="37" y="21"/>
                      <a:pt x="40" y="24"/>
                      <a:pt x="41" y="24"/>
                    </a:cubicBezTo>
                    <a:cubicBezTo>
                      <a:pt x="42" y="24"/>
                      <a:pt x="43" y="23"/>
                      <a:pt x="44" y="22"/>
                    </a:cubicBezTo>
                    <a:cubicBezTo>
                      <a:pt x="44" y="22"/>
                      <a:pt x="45" y="21"/>
                      <a:pt x="43" y="21"/>
                    </a:cubicBezTo>
                    <a:cubicBezTo>
                      <a:pt x="41" y="21"/>
                      <a:pt x="40" y="21"/>
                      <a:pt x="40" y="20"/>
                    </a:cubicBezTo>
                    <a:cubicBezTo>
                      <a:pt x="41" y="19"/>
                      <a:pt x="44" y="18"/>
                      <a:pt x="46" y="18"/>
                    </a:cubicBezTo>
                    <a:cubicBezTo>
                      <a:pt x="48" y="18"/>
                      <a:pt x="50" y="17"/>
                      <a:pt x="51" y="16"/>
                    </a:cubicBezTo>
                    <a:cubicBezTo>
                      <a:pt x="51" y="16"/>
                      <a:pt x="52" y="18"/>
                      <a:pt x="51" y="18"/>
                    </a:cubicBezTo>
                    <a:cubicBezTo>
                      <a:pt x="51" y="19"/>
                      <a:pt x="55" y="20"/>
                      <a:pt x="55" y="20"/>
                    </a:cubicBezTo>
                    <a:cubicBezTo>
                      <a:pt x="56" y="20"/>
                      <a:pt x="60" y="18"/>
                      <a:pt x="60" y="17"/>
                    </a:cubicBezTo>
                    <a:cubicBezTo>
                      <a:pt x="59" y="17"/>
                      <a:pt x="57" y="15"/>
                      <a:pt x="54" y="15"/>
                    </a:cubicBezTo>
                    <a:cubicBezTo>
                      <a:pt x="50" y="14"/>
                      <a:pt x="49" y="14"/>
                      <a:pt x="45" y="16"/>
                    </a:cubicBezTo>
                    <a:cubicBezTo>
                      <a:pt x="42" y="18"/>
                      <a:pt x="39" y="19"/>
                      <a:pt x="38" y="18"/>
                    </a:cubicBezTo>
                    <a:cubicBezTo>
                      <a:pt x="36" y="18"/>
                      <a:pt x="37" y="17"/>
                      <a:pt x="38" y="16"/>
                    </a:cubicBezTo>
                    <a:cubicBezTo>
                      <a:pt x="39" y="15"/>
                      <a:pt x="41" y="14"/>
                      <a:pt x="39" y="14"/>
                    </a:cubicBezTo>
                    <a:cubicBezTo>
                      <a:pt x="38" y="14"/>
                      <a:pt x="34" y="15"/>
                      <a:pt x="33" y="13"/>
                    </a:cubicBezTo>
                    <a:cubicBezTo>
                      <a:pt x="32" y="11"/>
                      <a:pt x="33" y="9"/>
                      <a:pt x="36" y="8"/>
                    </a:cubicBezTo>
                    <a:close/>
                  </a:path>
                </a:pathLst>
              </a:custGeom>
              <a:solidFill>
                <a:srgbClr val="1D29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58" name="ïSliḓe"/>
              <p:cNvSpPr/>
              <p:nvPr/>
            </p:nvSpPr>
            <p:spPr bwMode="auto">
              <a:xfrm>
                <a:off x="926650" y="864779"/>
                <a:ext cx="39920" cy="44799"/>
              </a:xfrm>
              <a:custGeom>
                <a:avLst/>
                <a:gdLst>
                  <a:gd name="T0" fmla="*/ 35 w 50"/>
                  <a:gd name="T1" fmla="*/ 29 h 56"/>
                  <a:gd name="T2" fmla="*/ 23 w 50"/>
                  <a:gd name="T3" fmla="*/ 38 h 56"/>
                  <a:gd name="T4" fmla="*/ 14 w 50"/>
                  <a:gd name="T5" fmla="*/ 47 h 56"/>
                  <a:gd name="T6" fmla="*/ 3 w 50"/>
                  <a:gd name="T7" fmla="*/ 47 h 56"/>
                  <a:gd name="T8" fmla="*/ 0 w 50"/>
                  <a:gd name="T9" fmla="*/ 42 h 56"/>
                  <a:gd name="T10" fmla="*/ 3 w 50"/>
                  <a:gd name="T11" fmla="*/ 39 h 56"/>
                  <a:gd name="T12" fmla="*/ 11 w 50"/>
                  <a:gd name="T13" fmla="*/ 38 h 56"/>
                  <a:gd name="T14" fmla="*/ 21 w 50"/>
                  <a:gd name="T15" fmla="*/ 31 h 56"/>
                  <a:gd name="T16" fmla="*/ 21 w 50"/>
                  <a:gd name="T17" fmla="*/ 29 h 56"/>
                  <a:gd name="T18" fmla="*/ 12 w 50"/>
                  <a:gd name="T19" fmla="*/ 29 h 56"/>
                  <a:gd name="T20" fmla="*/ 7 w 50"/>
                  <a:gd name="T21" fmla="*/ 22 h 56"/>
                  <a:gd name="T22" fmla="*/ 9 w 50"/>
                  <a:gd name="T23" fmla="*/ 16 h 56"/>
                  <a:gd name="T24" fmla="*/ 11 w 50"/>
                  <a:gd name="T25" fmla="*/ 18 h 56"/>
                  <a:gd name="T26" fmla="*/ 18 w 50"/>
                  <a:gd name="T27" fmla="*/ 21 h 56"/>
                  <a:gd name="T28" fmla="*/ 26 w 50"/>
                  <a:gd name="T29" fmla="*/ 21 h 56"/>
                  <a:gd name="T30" fmla="*/ 30 w 50"/>
                  <a:gd name="T31" fmla="*/ 16 h 56"/>
                  <a:gd name="T32" fmla="*/ 32 w 50"/>
                  <a:gd name="T33" fmla="*/ 7 h 56"/>
                  <a:gd name="T34" fmla="*/ 33 w 50"/>
                  <a:gd name="T35" fmla="*/ 1 h 56"/>
                  <a:gd name="T36" fmla="*/ 40 w 50"/>
                  <a:gd name="T37" fmla="*/ 8 h 56"/>
                  <a:gd name="T38" fmla="*/ 41 w 50"/>
                  <a:gd name="T39" fmla="*/ 14 h 56"/>
                  <a:gd name="T40" fmla="*/ 39 w 50"/>
                  <a:gd name="T41" fmla="*/ 20 h 56"/>
                  <a:gd name="T42" fmla="*/ 42 w 50"/>
                  <a:gd name="T43" fmla="*/ 22 h 56"/>
                  <a:gd name="T44" fmla="*/ 49 w 50"/>
                  <a:gd name="T45" fmla="*/ 25 h 56"/>
                  <a:gd name="T46" fmla="*/ 47 w 50"/>
                  <a:gd name="T47" fmla="*/ 29 h 56"/>
                  <a:gd name="T48" fmla="*/ 39 w 50"/>
                  <a:gd name="T49" fmla="*/ 28 h 56"/>
                  <a:gd name="T50" fmla="*/ 35 w 50"/>
                  <a:gd name="T51" fmla="*/ 29 h 56"/>
                  <a:gd name="T52" fmla="*/ 32 w 50"/>
                  <a:gd name="T53" fmla="*/ 42 h 56"/>
                  <a:gd name="T54" fmla="*/ 38 w 50"/>
                  <a:gd name="T55" fmla="*/ 49 h 56"/>
                  <a:gd name="T56" fmla="*/ 38 w 50"/>
                  <a:gd name="T57" fmla="*/ 54 h 56"/>
                  <a:gd name="T58" fmla="*/ 33 w 50"/>
                  <a:gd name="T59" fmla="*/ 55 h 56"/>
                  <a:gd name="T60" fmla="*/ 29 w 50"/>
                  <a:gd name="T61" fmla="*/ 49 h 56"/>
                  <a:gd name="T62" fmla="*/ 30 w 50"/>
                  <a:gd name="T63" fmla="*/ 43 h 56"/>
                  <a:gd name="T64" fmla="*/ 32 w 50"/>
                  <a:gd name="T65" fmla="*/ 4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0" h="56">
                    <a:moveTo>
                      <a:pt x="35" y="29"/>
                    </a:moveTo>
                    <a:cubicBezTo>
                      <a:pt x="33" y="30"/>
                      <a:pt x="27" y="35"/>
                      <a:pt x="23" y="38"/>
                    </a:cubicBezTo>
                    <a:cubicBezTo>
                      <a:pt x="19" y="42"/>
                      <a:pt x="16" y="46"/>
                      <a:pt x="14" y="47"/>
                    </a:cubicBezTo>
                    <a:cubicBezTo>
                      <a:pt x="12" y="47"/>
                      <a:pt x="6" y="48"/>
                      <a:pt x="3" y="47"/>
                    </a:cubicBezTo>
                    <a:cubicBezTo>
                      <a:pt x="0" y="46"/>
                      <a:pt x="0" y="43"/>
                      <a:pt x="0" y="42"/>
                    </a:cubicBezTo>
                    <a:cubicBezTo>
                      <a:pt x="1" y="41"/>
                      <a:pt x="2" y="39"/>
                      <a:pt x="3" y="39"/>
                    </a:cubicBezTo>
                    <a:cubicBezTo>
                      <a:pt x="4" y="39"/>
                      <a:pt x="6" y="41"/>
                      <a:pt x="11" y="38"/>
                    </a:cubicBezTo>
                    <a:cubicBezTo>
                      <a:pt x="15" y="36"/>
                      <a:pt x="20" y="33"/>
                      <a:pt x="21" y="31"/>
                    </a:cubicBezTo>
                    <a:cubicBezTo>
                      <a:pt x="22" y="30"/>
                      <a:pt x="23" y="28"/>
                      <a:pt x="21" y="29"/>
                    </a:cubicBezTo>
                    <a:cubicBezTo>
                      <a:pt x="20" y="29"/>
                      <a:pt x="14" y="29"/>
                      <a:pt x="12" y="29"/>
                    </a:cubicBezTo>
                    <a:cubicBezTo>
                      <a:pt x="10" y="28"/>
                      <a:pt x="7" y="26"/>
                      <a:pt x="7" y="22"/>
                    </a:cubicBezTo>
                    <a:cubicBezTo>
                      <a:pt x="7" y="18"/>
                      <a:pt x="8" y="17"/>
                      <a:pt x="9" y="16"/>
                    </a:cubicBezTo>
                    <a:cubicBezTo>
                      <a:pt x="10" y="15"/>
                      <a:pt x="11" y="16"/>
                      <a:pt x="11" y="18"/>
                    </a:cubicBezTo>
                    <a:cubicBezTo>
                      <a:pt x="12" y="19"/>
                      <a:pt x="16" y="21"/>
                      <a:pt x="18" y="21"/>
                    </a:cubicBezTo>
                    <a:cubicBezTo>
                      <a:pt x="21" y="22"/>
                      <a:pt x="25" y="21"/>
                      <a:pt x="26" y="21"/>
                    </a:cubicBezTo>
                    <a:cubicBezTo>
                      <a:pt x="27" y="21"/>
                      <a:pt x="29" y="18"/>
                      <a:pt x="30" y="16"/>
                    </a:cubicBezTo>
                    <a:cubicBezTo>
                      <a:pt x="30" y="14"/>
                      <a:pt x="32" y="9"/>
                      <a:pt x="32" y="7"/>
                    </a:cubicBezTo>
                    <a:cubicBezTo>
                      <a:pt x="32" y="4"/>
                      <a:pt x="31" y="2"/>
                      <a:pt x="33" y="1"/>
                    </a:cubicBezTo>
                    <a:cubicBezTo>
                      <a:pt x="35" y="0"/>
                      <a:pt x="39" y="5"/>
                      <a:pt x="40" y="8"/>
                    </a:cubicBezTo>
                    <a:cubicBezTo>
                      <a:pt x="42" y="11"/>
                      <a:pt x="42" y="11"/>
                      <a:pt x="41" y="14"/>
                    </a:cubicBezTo>
                    <a:cubicBezTo>
                      <a:pt x="40" y="17"/>
                      <a:pt x="39" y="18"/>
                      <a:pt x="39" y="20"/>
                    </a:cubicBezTo>
                    <a:cubicBezTo>
                      <a:pt x="39" y="21"/>
                      <a:pt x="39" y="22"/>
                      <a:pt x="42" y="22"/>
                    </a:cubicBezTo>
                    <a:cubicBezTo>
                      <a:pt x="44" y="21"/>
                      <a:pt x="48" y="22"/>
                      <a:pt x="49" y="25"/>
                    </a:cubicBezTo>
                    <a:cubicBezTo>
                      <a:pt x="50" y="27"/>
                      <a:pt x="50" y="29"/>
                      <a:pt x="47" y="29"/>
                    </a:cubicBezTo>
                    <a:cubicBezTo>
                      <a:pt x="45" y="29"/>
                      <a:pt x="41" y="28"/>
                      <a:pt x="39" y="28"/>
                    </a:cubicBezTo>
                    <a:cubicBezTo>
                      <a:pt x="37" y="27"/>
                      <a:pt x="36" y="27"/>
                      <a:pt x="35" y="29"/>
                    </a:cubicBezTo>
                    <a:close/>
                    <a:moveTo>
                      <a:pt x="32" y="42"/>
                    </a:moveTo>
                    <a:cubicBezTo>
                      <a:pt x="33" y="43"/>
                      <a:pt x="37" y="46"/>
                      <a:pt x="38" y="49"/>
                    </a:cubicBezTo>
                    <a:cubicBezTo>
                      <a:pt x="39" y="51"/>
                      <a:pt x="40" y="52"/>
                      <a:pt x="38" y="54"/>
                    </a:cubicBezTo>
                    <a:cubicBezTo>
                      <a:pt x="36" y="56"/>
                      <a:pt x="34" y="56"/>
                      <a:pt x="33" y="55"/>
                    </a:cubicBezTo>
                    <a:cubicBezTo>
                      <a:pt x="32" y="55"/>
                      <a:pt x="30" y="52"/>
                      <a:pt x="29" y="49"/>
                    </a:cubicBezTo>
                    <a:cubicBezTo>
                      <a:pt x="28" y="45"/>
                      <a:pt x="29" y="43"/>
                      <a:pt x="30" y="43"/>
                    </a:cubicBezTo>
                    <a:cubicBezTo>
                      <a:pt x="31" y="42"/>
                      <a:pt x="31" y="42"/>
                      <a:pt x="32" y="42"/>
                    </a:cubicBezTo>
                    <a:close/>
                  </a:path>
                </a:pathLst>
              </a:custGeom>
              <a:solidFill>
                <a:srgbClr val="1D29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59" name="îṡļîďe"/>
              <p:cNvSpPr/>
              <p:nvPr/>
            </p:nvSpPr>
            <p:spPr bwMode="auto">
              <a:xfrm>
                <a:off x="758987" y="854134"/>
                <a:ext cx="43468" cy="57662"/>
              </a:xfrm>
              <a:custGeom>
                <a:avLst/>
                <a:gdLst>
                  <a:gd name="T0" fmla="*/ 18 w 54"/>
                  <a:gd name="T1" fmla="*/ 64 h 72"/>
                  <a:gd name="T2" fmla="*/ 2 w 54"/>
                  <a:gd name="T3" fmla="*/ 46 h 72"/>
                  <a:gd name="T4" fmla="*/ 10 w 54"/>
                  <a:gd name="T5" fmla="*/ 42 h 72"/>
                  <a:gd name="T6" fmla="*/ 18 w 54"/>
                  <a:gd name="T7" fmla="*/ 34 h 72"/>
                  <a:gd name="T8" fmla="*/ 14 w 54"/>
                  <a:gd name="T9" fmla="*/ 28 h 72"/>
                  <a:gd name="T10" fmla="*/ 7 w 54"/>
                  <a:gd name="T11" fmla="*/ 20 h 72"/>
                  <a:gd name="T12" fmla="*/ 13 w 54"/>
                  <a:gd name="T13" fmla="*/ 16 h 72"/>
                  <a:gd name="T14" fmla="*/ 14 w 54"/>
                  <a:gd name="T15" fmla="*/ 6 h 72"/>
                  <a:gd name="T16" fmla="*/ 20 w 54"/>
                  <a:gd name="T17" fmla="*/ 11 h 72"/>
                  <a:gd name="T18" fmla="*/ 24 w 54"/>
                  <a:gd name="T19" fmla="*/ 6 h 72"/>
                  <a:gd name="T20" fmla="*/ 27 w 54"/>
                  <a:gd name="T21" fmla="*/ 2 h 72"/>
                  <a:gd name="T22" fmla="*/ 24 w 54"/>
                  <a:gd name="T23" fmla="*/ 22 h 72"/>
                  <a:gd name="T24" fmla="*/ 27 w 54"/>
                  <a:gd name="T25" fmla="*/ 27 h 72"/>
                  <a:gd name="T26" fmla="*/ 46 w 54"/>
                  <a:gd name="T27" fmla="*/ 20 h 72"/>
                  <a:gd name="T28" fmla="*/ 53 w 54"/>
                  <a:gd name="T29" fmla="*/ 49 h 72"/>
                  <a:gd name="T30" fmla="*/ 43 w 54"/>
                  <a:gd name="T31" fmla="*/ 60 h 72"/>
                  <a:gd name="T32" fmla="*/ 41 w 54"/>
                  <a:gd name="T33" fmla="*/ 68 h 72"/>
                  <a:gd name="T34" fmla="*/ 33 w 54"/>
                  <a:gd name="T35" fmla="*/ 67 h 72"/>
                  <a:gd name="T36" fmla="*/ 25 w 54"/>
                  <a:gd name="T37" fmla="*/ 63 h 72"/>
                  <a:gd name="T38" fmla="*/ 18 w 54"/>
                  <a:gd name="T39" fmla="*/ 57 h 72"/>
                  <a:gd name="T40" fmla="*/ 36 w 54"/>
                  <a:gd name="T41" fmla="*/ 50 h 72"/>
                  <a:gd name="T42" fmla="*/ 35 w 54"/>
                  <a:gd name="T43" fmla="*/ 51 h 72"/>
                  <a:gd name="T44" fmla="*/ 28 w 54"/>
                  <a:gd name="T45" fmla="*/ 35 h 72"/>
                  <a:gd name="T46" fmla="*/ 36 w 54"/>
                  <a:gd name="T47" fmla="*/ 36 h 72"/>
                  <a:gd name="T48" fmla="*/ 37 w 54"/>
                  <a:gd name="T49" fmla="*/ 45 h 72"/>
                  <a:gd name="T50" fmla="*/ 41 w 54"/>
                  <a:gd name="T51" fmla="*/ 51 h 72"/>
                  <a:gd name="T52" fmla="*/ 49 w 54"/>
                  <a:gd name="T53" fmla="*/ 52 h 72"/>
                  <a:gd name="T54" fmla="*/ 48 w 54"/>
                  <a:gd name="T55" fmla="*/ 23 h 72"/>
                  <a:gd name="T56" fmla="*/ 26 w 54"/>
                  <a:gd name="T57" fmla="*/ 31 h 72"/>
                  <a:gd name="T58" fmla="*/ 22 w 54"/>
                  <a:gd name="T59" fmla="*/ 40 h 72"/>
                  <a:gd name="T60" fmla="*/ 22 w 54"/>
                  <a:gd name="T61" fmla="*/ 52 h 72"/>
                  <a:gd name="T62" fmla="*/ 30 w 54"/>
                  <a:gd name="T63" fmla="*/ 42 h 72"/>
                  <a:gd name="T64" fmla="*/ 25 w 54"/>
                  <a:gd name="T65" fmla="*/ 47 h 72"/>
                  <a:gd name="T66" fmla="*/ 18 w 54"/>
                  <a:gd name="T67" fmla="*/ 48 h 72"/>
                  <a:gd name="T68" fmla="*/ 16 w 54"/>
                  <a:gd name="T69" fmla="*/ 45 h 72"/>
                  <a:gd name="T70" fmla="*/ 18 w 54"/>
                  <a:gd name="T71" fmla="*/ 54 h 72"/>
                  <a:gd name="T72" fmla="*/ 26 w 54"/>
                  <a:gd name="T73" fmla="*/ 56 h 72"/>
                  <a:gd name="T74" fmla="*/ 30 w 54"/>
                  <a:gd name="T75" fmla="*/ 55 h 72"/>
                  <a:gd name="T76" fmla="*/ 26 w 54"/>
                  <a:gd name="T77" fmla="*/ 5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4" h="72">
                    <a:moveTo>
                      <a:pt x="18" y="57"/>
                    </a:moveTo>
                    <a:cubicBezTo>
                      <a:pt x="18" y="58"/>
                      <a:pt x="18" y="63"/>
                      <a:pt x="18" y="64"/>
                    </a:cubicBezTo>
                    <a:cubicBezTo>
                      <a:pt x="17" y="65"/>
                      <a:pt x="11" y="66"/>
                      <a:pt x="8" y="63"/>
                    </a:cubicBezTo>
                    <a:cubicBezTo>
                      <a:pt x="4" y="59"/>
                      <a:pt x="0" y="51"/>
                      <a:pt x="2" y="46"/>
                    </a:cubicBezTo>
                    <a:cubicBezTo>
                      <a:pt x="3" y="41"/>
                      <a:pt x="5" y="39"/>
                      <a:pt x="7" y="40"/>
                    </a:cubicBezTo>
                    <a:cubicBezTo>
                      <a:pt x="9" y="40"/>
                      <a:pt x="9" y="41"/>
                      <a:pt x="10" y="42"/>
                    </a:cubicBezTo>
                    <a:cubicBezTo>
                      <a:pt x="10" y="42"/>
                      <a:pt x="12" y="41"/>
                      <a:pt x="13" y="39"/>
                    </a:cubicBezTo>
                    <a:cubicBezTo>
                      <a:pt x="15" y="38"/>
                      <a:pt x="18" y="35"/>
                      <a:pt x="18" y="34"/>
                    </a:cubicBezTo>
                    <a:cubicBezTo>
                      <a:pt x="18" y="33"/>
                      <a:pt x="17" y="30"/>
                      <a:pt x="16" y="29"/>
                    </a:cubicBezTo>
                    <a:cubicBezTo>
                      <a:pt x="16" y="28"/>
                      <a:pt x="16" y="27"/>
                      <a:pt x="14" y="28"/>
                    </a:cubicBezTo>
                    <a:cubicBezTo>
                      <a:pt x="12" y="28"/>
                      <a:pt x="7" y="28"/>
                      <a:pt x="4" y="23"/>
                    </a:cubicBezTo>
                    <a:cubicBezTo>
                      <a:pt x="2" y="18"/>
                      <a:pt x="5" y="20"/>
                      <a:pt x="7" y="20"/>
                    </a:cubicBezTo>
                    <a:cubicBezTo>
                      <a:pt x="8" y="21"/>
                      <a:pt x="10" y="21"/>
                      <a:pt x="11" y="19"/>
                    </a:cubicBezTo>
                    <a:cubicBezTo>
                      <a:pt x="13" y="18"/>
                      <a:pt x="14" y="19"/>
                      <a:pt x="13" y="16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4" y="7"/>
                      <a:pt x="14" y="7"/>
                      <a:pt x="14" y="6"/>
                    </a:cubicBezTo>
                    <a:cubicBezTo>
                      <a:pt x="14" y="5"/>
                      <a:pt x="17" y="2"/>
                      <a:pt x="18" y="4"/>
                    </a:cubicBezTo>
                    <a:cubicBezTo>
                      <a:pt x="18" y="7"/>
                      <a:pt x="20" y="9"/>
                      <a:pt x="20" y="11"/>
                    </a:cubicBezTo>
                    <a:cubicBezTo>
                      <a:pt x="20" y="12"/>
                      <a:pt x="21" y="12"/>
                      <a:pt x="22" y="11"/>
                    </a:cubicBezTo>
                    <a:cubicBezTo>
                      <a:pt x="23" y="10"/>
                      <a:pt x="25" y="8"/>
                      <a:pt x="24" y="6"/>
                    </a:cubicBezTo>
                    <a:cubicBezTo>
                      <a:pt x="24" y="5"/>
                      <a:pt x="22" y="2"/>
                      <a:pt x="23" y="2"/>
                    </a:cubicBezTo>
                    <a:cubicBezTo>
                      <a:pt x="23" y="1"/>
                      <a:pt x="25" y="0"/>
                      <a:pt x="27" y="2"/>
                    </a:cubicBezTo>
                    <a:cubicBezTo>
                      <a:pt x="29" y="4"/>
                      <a:pt x="33" y="8"/>
                      <a:pt x="31" y="12"/>
                    </a:cubicBezTo>
                    <a:cubicBezTo>
                      <a:pt x="28" y="16"/>
                      <a:pt x="25" y="19"/>
                      <a:pt x="24" y="22"/>
                    </a:cubicBezTo>
                    <a:cubicBezTo>
                      <a:pt x="24" y="24"/>
                      <a:pt x="24" y="25"/>
                      <a:pt x="24" y="26"/>
                    </a:cubicBezTo>
                    <a:cubicBezTo>
                      <a:pt x="25" y="27"/>
                      <a:pt x="26" y="27"/>
                      <a:pt x="27" y="27"/>
                    </a:cubicBezTo>
                    <a:cubicBezTo>
                      <a:pt x="28" y="26"/>
                      <a:pt x="32" y="23"/>
                      <a:pt x="35" y="21"/>
                    </a:cubicBezTo>
                    <a:cubicBezTo>
                      <a:pt x="39" y="19"/>
                      <a:pt x="44" y="19"/>
                      <a:pt x="46" y="20"/>
                    </a:cubicBezTo>
                    <a:cubicBezTo>
                      <a:pt x="49" y="21"/>
                      <a:pt x="52" y="22"/>
                      <a:pt x="53" y="25"/>
                    </a:cubicBezTo>
                    <a:cubicBezTo>
                      <a:pt x="54" y="28"/>
                      <a:pt x="54" y="46"/>
                      <a:pt x="53" y="49"/>
                    </a:cubicBezTo>
                    <a:cubicBezTo>
                      <a:pt x="53" y="52"/>
                      <a:pt x="52" y="57"/>
                      <a:pt x="50" y="58"/>
                    </a:cubicBezTo>
                    <a:cubicBezTo>
                      <a:pt x="47" y="60"/>
                      <a:pt x="44" y="60"/>
                      <a:pt x="43" y="60"/>
                    </a:cubicBezTo>
                    <a:cubicBezTo>
                      <a:pt x="41" y="59"/>
                      <a:pt x="39" y="59"/>
                      <a:pt x="39" y="60"/>
                    </a:cubicBezTo>
                    <a:cubicBezTo>
                      <a:pt x="40" y="62"/>
                      <a:pt x="42" y="66"/>
                      <a:pt x="41" y="68"/>
                    </a:cubicBezTo>
                    <a:cubicBezTo>
                      <a:pt x="39" y="71"/>
                      <a:pt x="38" y="72"/>
                      <a:pt x="36" y="72"/>
                    </a:cubicBezTo>
                    <a:cubicBezTo>
                      <a:pt x="34" y="71"/>
                      <a:pt x="33" y="68"/>
                      <a:pt x="33" y="67"/>
                    </a:cubicBezTo>
                    <a:cubicBezTo>
                      <a:pt x="33" y="65"/>
                      <a:pt x="33" y="63"/>
                      <a:pt x="32" y="64"/>
                    </a:cubicBezTo>
                    <a:cubicBezTo>
                      <a:pt x="30" y="65"/>
                      <a:pt x="26" y="66"/>
                      <a:pt x="25" y="63"/>
                    </a:cubicBezTo>
                    <a:cubicBezTo>
                      <a:pt x="24" y="60"/>
                      <a:pt x="24" y="57"/>
                      <a:pt x="24" y="57"/>
                    </a:cubicBezTo>
                    <a:cubicBezTo>
                      <a:pt x="24" y="57"/>
                      <a:pt x="19" y="56"/>
                      <a:pt x="18" y="57"/>
                    </a:cubicBezTo>
                    <a:close/>
                    <a:moveTo>
                      <a:pt x="35" y="51"/>
                    </a:moveTo>
                    <a:cubicBezTo>
                      <a:pt x="35" y="50"/>
                      <a:pt x="35" y="50"/>
                      <a:pt x="36" y="50"/>
                    </a:cubicBezTo>
                    <a:cubicBezTo>
                      <a:pt x="36" y="51"/>
                      <a:pt x="37" y="51"/>
                      <a:pt x="36" y="51"/>
                    </a:cubicBezTo>
                    <a:cubicBezTo>
                      <a:pt x="36" y="52"/>
                      <a:pt x="36" y="51"/>
                      <a:pt x="35" y="51"/>
                    </a:cubicBezTo>
                    <a:close/>
                    <a:moveTo>
                      <a:pt x="24" y="41"/>
                    </a:moveTo>
                    <a:cubicBezTo>
                      <a:pt x="25" y="40"/>
                      <a:pt x="27" y="37"/>
                      <a:pt x="28" y="35"/>
                    </a:cubicBezTo>
                    <a:cubicBezTo>
                      <a:pt x="29" y="34"/>
                      <a:pt x="30" y="32"/>
                      <a:pt x="33" y="32"/>
                    </a:cubicBezTo>
                    <a:cubicBezTo>
                      <a:pt x="36" y="33"/>
                      <a:pt x="38" y="34"/>
                      <a:pt x="36" y="36"/>
                    </a:cubicBezTo>
                    <a:cubicBezTo>
                      <a:pt x="34" y="39"/>
                      <a:pt x="33" y="40"/>
                      <a:pt x="34" y="41"/>
                    </a:cubicBezTo>
                    <a:cubicBezTo>
                      <a:pt x="36" y="42"/>
                      <a:pt x="38" y="43"/>
                      <a:pt x="37" y="45"/>
                    </a:cubicBezTo>
                    <a:cubicBezTo>
                      <a:pt x="36" y="47"/>
                      <a:pt x="36" y="47"/>
                      <a:pt x="37" y="48"/>
                    </a:cubicBezTo>
                    <a:cubicBezTo>
                      <a:pt x="38" y="48"/>
                      <a:pt x="41" y="49"/>
                      <a:pt x="41" y="51"/>
                    </a:cubicBezTo>
                    <a:cubicBezTo>
                      <a:pt x="41" y="53"/>
                      <a:pt x="40" y="54"/>
                      <a:pt x="42" y="54"/>
                    </a:cubicBezTo>
                    <a:cubicBezTo>
                      <a:pt x="44" y="55"/>
                      <a:pt x="48" y="54"/>
                      <a:pt x="49" y="52"/>
                    </a:cubicBezTo>
                    <a:cubicBezTo>
                      <a:pt x="50" y="49"/>
                      <a:pt x="51" y="44"/>
                      <a:pt x="51" y="38"/>
                    </a:cubicBezTo>
                    <a:cubicBezTo>
                      <a:pt x="50" y="31"/>
                      <a:pt x="50" y="25"/>
                      <a:pt x="48" y="23"/>
                    </a:cubicBezTo>
                    <a:cubicBezTo>
                      <a:pt x="45" y="21"/>
                      <a:pt x="41" y="21"/>
                      <a:pt x="37" y="23"/>
                    </a:cubicBezTo>
                    <a:cubicBezTo>
                      <a:pt x="34" y="25"/>
                      <a:pt x="27" y="29"/>
                      <a:pt x="26" y="31"/>
                    </a:cubicBezTo>
                    <a:cubicBezTo>
                      <a:pt x="25" y="33"/>
                      <a:pt x="21" y="35"/>
                      <a:pt x="21" y="37"/>
                    </a:cubicBezTo>
                    <a:cubicBezTo>
                      <a:pt x="21" y="39"/>
                      <a:pt x="22" y="39"/>
                      <a:pt x="22" y="40"/>
                    </a:cubicBezTo>
                    <a:cubicBezTo>
                      <a:pt x="23" y="41"/>
                      <a:pt x="24" y="42"/>
                      <a:pt x="24" y="41"/>
                    </a:cubicBezTo>
                    <a:close/>
                    <a:moveTo>
                      <a:pt x="22" y="52"/>
                    </a:moveTo>
                    <a:cubicBezTo>
                      <a:pt x="23" y="52"/>
                      <a:pt x="26" y="51"/>
                      <a:pt x="28" y="48"/>
                    </a:cubicBezTo>
                    <a:cubicBezTo>
                      <a:pt x="29" y="45"/>
                      <a:pt x="30" y="43"/>
                      <a:pt x="30" y="42"/>
                    </a:cubicBezTo>
                    <a:cubicBezTo>
                      <a:pt x="30" y="40"/>
                      <a:pt x="30" y="39"/>
                      <a:pt x="29" y="41"/>
                    </a:cubicBezTo>
                    <a:cubicBezTo>
                      <a:pt x="28" y="43"/>
                      <a:pt x="26" y="45"/>
                      <a:pt x="25" y="47"/>
                    </a:cubicBezTo>
                    <a:cubicBezTo>
                      <a:pt x="25" y="49"/>
                      <a:pt x="23" y="51"/>
                      <a:pt x="22" y="51"/>
                    </a:cubicBezTo>
                    <a:cubicBezTo>
                      <a:pt x="20" y="51"/>
                      <a:pt x="18" y="49"/>
                      <a:pt x="18" y="48"/>
                    </a:cubicBezTo>
                    <a:cubicBezTo>
                      <a:pt x="18" y="47"/>
                      <a:pt x="18" y="46"/>
                      <a:pt x="18" y="45"/>
                    </a:cubicBezTo>
                    <a:cubicBezTo>
                      <a:pt x="18" y="43"/>
                      <a:pt x="17" y="43"/>
                      <a:pt x="16" y="45"/>
                    </a:cubicBezTo>
                    <a:cubicBezTo>
                      <a:pt x="15" y="48"/>
                      <a:pt x="15" y="48"/>
                      <a:pt x="16" y="50"/>
                    </a:cubicBezTo>
                    <a:cubicBezTo>
                      <a:pt x="16" y="53"/>
                      <a:pt x="16" y="54"/>
                      <a:pt x="18" y="54"/>
                    </a:cubicBezTo>
                    <a:cubicBezTo>
                      <a:pt x="19" y="54"/>
                      <a:pt x="21" y="53"/>
                      <a:pt x="22" y="52"/>
                    </a:cubicBezTo>
                    <a:close/>
                    <a:moveTo>
                      <a:pt x="26" y="56"/>
                    </a:moveTo>
                    <a:cubicBezTo>
                      <a:pt x="27" y="55"/>
                      <a:pt x="27" y="54"/>
                      <a:pt x="28" y="54"/>
                    </a:cubicBezTo>
                    <a:cubicBezTo>
                      <a:pt x="29" y="53"/>
                      <a:pt x="30" y="53"/>
                      <a:pt x="30" y="55"/>
                    </a:cubicBezTo>
                    <a:cubicBezTo>
                      <a:pt x="30" y="56"/>
                      <a:pt x="30" y="59"/>
                      <a:pt x="29" y="59"/>
                    </a:cubicBezTo>
                    <a:cubicBezTo>
                      <a:pt x="27" y="59"/>
                      <a:pt x="26" y="57"/>
                      <a:pt x="26" y="56"/>
                    </a:cubicBezTo>
                    <a:close/>
                  </a:path>
                </a:pathLst>
              </a:custGeom>
              <a:solidFill>
                <a:srgbClr val="1D29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60" name="íṩḷíďê"/>
              <p:cNvSpPr/>
              <p:nvPr/>
            </p:nvSpPr>
            <p:spPr bwMode="auto">
              <a:xfrm>
                <a:off x="657413" y="957039"/>
                <a:ext cx="41694" cy="52339"/>
              </a:xfrm>
              <a:custGeom>
                <a:avLst/>
                <a:gdLst>
                  <a:gd name="T0" fmla="*/ 27 w 52"/>
                  <a:gd name="T1" fmla="*/ 34 h 65"/>
                  <a:gd name="T2" fmla="*/ 31 w 52"/>
                  <a:gd name="T3" fmla="*/ 40 h 65"/>
                  <a:gd name="T4" fmla="*/ 31 w 52"/>
                  <a:gd name="T5" fmla="*/ 45 h 65"/>
                  <a:gd name="T6" fmla="*/ 26 w 52"/>
                  <a:gd name="T7" fmla="*/ 46 h 65"/>
                  <a:gd name="T8" fmla="*/ 27 w 52"/>
                  <a:gd name="T9" fmla="*/ 50 h 65"/>
                  <a:gd name="T10" fmla="*/ 36 w 52"/>
                  <a:gd name="T11" fmla="*/ 46 h 65"/>
                  <a:gd name="T12" fmla="*/ 42 w 52"/>
                  <a:gd name="T13" fmla="*/ 29 h 65"/>
                  <a:gd name="T14" fmla="*/ 45 w 52"/>
                  <a:gd name="T15" fmla="*/ 12 h 65"/>
                  <a:gd name="T16" fmla="*/ 40 w 52"/>
                  <a:gd name="T17" fmla="*/ 9 h 65"/>
                  <a:gd name="T18" fmla="*/ 33 w 52"/>
                  <a:gd name="T19" fmla="*/ 13 h 65"/>
                  <a:gd name="T20" fmla="*/ 31 w 52"/>
                  <a:gd name="T21" fmla="*/ 22 h 65"/>
                  <a:gd name="T22" fmla="*/ 38 w 52"/>
                  <a:gd name="T23" fmla="*/ 32 h 65"/>
                  <a:gd name="T24" fmla="*/ 37 w 52"/>
                  <a:gd name="T25" fmla="*/ 39 h 65"/>
                  <a:gd name="T26" fmla="*/ 31 w 52"/>
                  <a:gd name="T27" fmla="*/ 35 h 65"/>
                  <a:gd name="T28" fmla="*/ 28 w 52"/>
                  <a:gd name="T29" fmla="*/ 31 h 65"/>
                  <a:gd name="T30" fmla="*/ 27 w 52"/>
                  <a:gd name="T31" fmla="*/ 34 h 65"/>
                  <a:gd name="T32" fmla="*/ 15 w 52"/>
                  <a:gd name="T33" fmla="*/ 25 h 65"/>
                  <a:gd name="T34" fmla="*/ 20 w 52"/>
                  <a:gd name="T35" fmla="*/ 28 h 65"/>
                  <a:gd name="T36" fmla="*/ 24 w 52"/>
                  <a:gd name="T37" fmla="*/ 29 h 65"/>
                  <a:gd name="T38" fmla="*/ 22 w 52"/>
                  <a:gd name="T39" fmla="*/ 24 h 65"/>
                  <a:gd name="T40" fmla="*/ 18 w 52"/>
                  <a:gd name="T41" fmla="*/ 22 h 65"/>
                  <a:gd name="T42" fmla="*/ 15 w 52"/>
                  <a:gd name="T43" fmla="*/ 25 h 65"/>
                  <a:gd name="T44" fmla="*/ 4 w 52"/>
                  <a:gd name="T45" fmla="*/ 36 h 65"/>
                  <a:gd name="T46" fmla="*/ 1 w 52"/>
                  <a:gd name="T47" fmla="*/ 36 h 65"/>
                  <a:gd name="T48" fmla="*/ 1 w 52"/>
                  <a:gd name="T49" fmla="*/ 30 h 65"/>
                  <a:gd name="T50" fmla="*/ 8 w 52"/>
                  <a:gd name="T51" fmla="*/ 19 h 65"/>
                  <a:gd name="T52" fmla="*/ 12 w 52"/>
                  <a:gd name="T53" fmla="*/ 8 h 65"/>
                  <a:gd name="T54" fmla="*/ 17 w 52"/>
                  <a:gd name="T55" fmla="*/ 1 h 65"/>
                  <a:gd name="T56" fmla="*/ 24 w 52"/>
                  <a:gd name="T57" fmla="*/ 4 h 65"/>
                  <a:gd name="T58" fmla="*/ 24 w 52"/>
                  <a:gd name="T59" fmla="*/ 13 h 65"/>
                  <a:gd name="T60" fmla="*/ 23 w 52"/>
                  <a:gd name="T61" fmla="*/ 15 h 65"/>
                  <a:gd name="T62" fmla="*/ 27 w 52"/>
                  <a:gd name="T63" fmla="*/ 17 h 65"/>
                  <a:gd name="T64" fmla="*/ 30 w 52"/>
                  <a:gd name="T65" fmla="*/ 13 h 65"/>
                  <a:gd name="T66" fmla="*/ 36 w 52"/>
                  <a:gd name="T67" fmla="*/ 7 h 65"/>
                  <a:gd name="T68" fmla="*/ 47 w 52"/>
                  <a:gd name="T69" fmla="*/ 8 h 65"/>
                  <a:gd name="T70" fmla="*/ 47 w 52"/>
                  <a:gd name="T71" fmla="*/ 23 h 65"/>
                  <a:gd name="T72" fmla="*/ 44 w 52"/>
                  <a:gd name="T73" fmla="*/ 34 h 65"/>
                  <a:gd name="T74" fmla="*/ 46 w 52"/>
                  <a:gd name="T75" fmla="*/ 34 h 65"/>
                  <a:gd name="T76" fmla="*/ 49 w 52"/>
                  <a:gd name="T77" fmla="*/ 31 h 65"/>
                  <a:gd name="T78" fmla="*/ 52 w 52"/>
                  <a:gd name="T79" fmla="*/ 32 h 65"/>
                  <a:gd name="T80" fmla="*/ 49 w 52"/>
                  <a:gd name="T81" fmla="*/ 38 h 65"/>
                  <a:gd name="T82" fmla="*/ 43 w 52"/>
                  <a:gd name="T83" fmla="*/ 44 h 65"/>
                  <a:gd name="T84" fmla="*/ 37 w 52"/>
                  <a:gd name="T85" fmla="*/ 58 h 65"/>
                  <a:gd name="T86" fmla="*/ 22 w 52"/>
                  <a:gd name="T87" fmla="*/ 65 h 65"/>
                  <a:gd name="T88" fmla="*/ 8 w 52"/>
                  <a:gd name="T89" fmla="*/ 65 h 65"/>
                  <a:gd name="T90" fmla="*/ 3 w 52"/>
                  <a:gd name="T91" fmla="*/ 56 h 65"/>
                  <a:gd name="T92" fmla="*/ 6 w 52"/>
                  <a:gd name="T93" fmla="*/ 50 h 65"/>
                  <a:gd name="T94" fmla="*/ 8 w 52"/>
                  <a:gd name="T95" fmla="*/ 52 h 65"/>
                  <a:gd name="T96" fmla="*/ 13 w 52"/>
                  <a:gd name="T97" fmla="*/ 54 h 65"/>
                  <a:gd name="T98" fmla="*/ 16 w 52"/>
                  <a:gd name="T99" fmla="*/ 50 h 65"/>
                  <a:gd name="T100" fmla="*/ 18 w 52"/>
                  <a:gd name="T101" fmla="*/ 46 h 65"/>
                  <a:gd name="T102" fmla="*/ 18 w 52"/>
                  <a:gd name="T103" fmla="*/ 40 h 65"/>
                  <a:gd name="T104" fmla="*/ 9 w 52"/>
                  <a:gd name="T105" fmla="*/ 33 h 65"/>
                  <a:gd name="T106" fmla="*/ 6 w 52"/>
                  <a:gd name="T107" fmla="*/ 33 h 65"/>
                  <a:gd name="T108" fmla="*/ 4 w 52"/>
                  <a:gd name="T109" fmla="*/ 3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52" h="65">
                    <a:moveTo>
                      <a:pt x="27" y="34"/>
                    </a:moveTo>
                    <a:cubicBezTo>
                      <a:pt x="29" y="37"/>
                      <a:pt x="30" y="38"/>
                      <a:pt x="31" y="40"/>
                    </a:cubicBezTo>
                    <a:cubicBezTo>
                      <a:pt x="33" y="43"/>
                      <a:pt x="32" y="45"/>
                      <a:pt x="31" y="45"/>
                    </a:cubicBezTo>
                    <a:cubicBezTo>
                      <a:pt x="29" y="46"/>
                      <a:pt x="27" y="47"/>
                      <a:pt x="26" y="46"/>
                    </a:cubicBezTo>
                    <a:cubicBezTo>
                      <a:pt x="24" y="45"/>
                      <a:pt x="25" y="49"/>
                      <a:pt x="27" y="50"/>
                    </a:cubicBezTo>
                    <a:cubicBezTo>
                      <a:pt x="29" y="51"/>
                      <a:pt x="33" y="51"/>
                      <a:pt x="36" y="46"/>
                    </a:cubicBezTo>
                    <a:cubicBezTo>
                      <a:pt x="39" y="42"/>
                      <a:pt x="40" y="38"/>
                      <a:pt x="42" y="29"/>
                    </a:cubicBezTo>
                    <a:cubicBezTo>
                      <a:pt x="44" y="19"/>
                      <a:pt x="45" y="14"/>
                      <a:pt x="45" y="12"/>
                    </a:cubicBezTo>
                    <a:cubicBezTo>
                      <a:pt x="45" y="11"/>
                      <a:pt x="43" y="8"/>
                      <a:pt x="40" y="9"/>
                    </a:cubicBezTo>
                    <a:cubicBezTo>
                      <a:pt x="38" y="9"/>
                      <a:pt x="35" y="11"/>
                      <a:pt x="33" y="13"/>
                    </a:cubicBezTo>
                    <a:cubicBezTo>
                      <a:pt x="32" y="16"/>
                      <a:pt x="29" y="19"/>
                      <a:pt x="31" y="22"/>
                    </a:cubicBezTo>
                    <a:cubicBezTo>
                      <a:pt x="33" y="25"/>
                      <a:pt x="36" y="28"/>
                      <a:pt x="38" y="32"/>
                    </a:cubicBezTo>
                    <a:cubicBezTo>
                      <a:pt x="39" y="36"/>
                      <a:pt x="39" y="38"/>
                      <a:pt x="37" y="39"/>
                    </a:cubicBezTo>
                    <a:cubicBezTo>
                      <a:pt x="36" y="39"/>
                      <a:pt x="34" y="38"/>
                      <a:pt x="31" y="35"/>
                    </a:cubicBezTo>
                    <a:cubicBezTo>
                      <a:pt x="29" y="32"/>
                      <a:pt x="28" y="31"/>
                      <a:pt x="28" y="31"/>
                    </a:cubicBezTo>
                    <a:cubicBezTo>
                      <a:pt x="28" y="31"/>
                      <a:pt x="26" y="32"/>
                      <a:pt x="27" y="34"/>
                    </a:cubicBezTo>
                    <a:close/>
                    <a:moveTo>
                      <a:pt x="15" y="25"/>
                    </a:moveTo>
                    <a:cubicBezTo>
                      <a:pt x="15" y="25"/>
                      <a:pt x="18" y="27"/>
                      <a:pt x="20" y="28"/>
                    </a:cubicBezTo>
                    <a:cubicBezTo>
                      <a:pt x="22" y="29"/>
                      <a:pt x="24" y="30"/>
                      <a:pt x="24" y="29"/>
                    </a:cubicBezTo>
                    <a:cubicBezTo>
                      <a:pt x="25" y="28"/>
                      <a:pt x="25" y="26"/>
                      <a:pt x="22" y="24"/>
                    </a:cubicBezTo>
                    <a:cubicBezTo>
                      <a:pt x="20" y="22"/>
                      <a:pt x="18" y="21"/>
                      <a:pt x="18" y="22"/>
                    </a:cubicBezTo>
                    <a:cubicBezTo>
                      <a:pt x="17" y="22"/>
                      <a:pt x="15" y="25"/>
                      <a:pt x="15" y="25"/>
                    </a:cubicBezTo>
                    <a:close/>
                    <a:moveTo>
                      <a:pt x="4" y="36"/>
                    </a:moveTo>
                    <a:cubicBezTo>
                      <a:pt x="3" y="37"/>
                      <a:pt x="2" y="39"/>
                      <a:pt x="1" y="36"/>
                    </a:cubicBezTo>
                    <a:cubicBezTo>
                      <a:pt x="0" y="34"/>
                      <a:pt x="0" y="33"/>
                      <a:pt x="1" y="30"/>
                    </a:cubicBezTo>
                    <a:cubicBezTo>
                      <a:pt x="3" y="27"/>
                      <a:pt x="5" y="24"/>
                      <a:pt x="8" y="19"/>
                    </a:cubicBezTo>
                    <a:cubicBezTo>
                      <a:pt x="11" y="15"/>
                      <a:pt x="10" y="11"/>
                      <a:pt x="12" y="8"/>
                    </a:cubicBezTo>
                    <a:cubicBezTo>
                      <a:pt x="14" y="4"/>
                      <a:pt x="15" y="2"/>
                      <a:pt x="17" y="1"/>
                    </a:cubicBezTo>
                    <a:cubicBezTo>
                      <a:pt x="19" y="1"/>
                      <a:pt x="23" y="0"/>
                      <a:pt x="24" y="4"/>
                    </a:cubicBezTo>
                    <a:cubicBezTo>
                      <a:pt x="25" y="8"/>
                      <a:pt x="24" y="12"/>
                      <a:pt x="24" y="13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6" y="16"/>
                      <a:pt x="27" y="17"/>
                    </a:cubicBezTo>
                    <a:cubicBezTo>
                      <a:pt x="27" y="18"/>
                      <a:pt x="29" y="15"/>
                      <a:pt x="30" y="13"/>
                    </a:cubicBezTo>
                    <a:cubicBezTo>
                      <a:pt x="30" y="11"/>
                      <a:pt x="33" y="8"/>
                      <a:pt x="36" y="7"/>
                    </a:cubicBezTo>
                    <a:cubicBezTo>
                      <a:pt x="40" y="6"/>
                      <a:pt x="44" y="5"/>
                      <a:pt x="47" y="8"/>
                    </a:cubicBezTo>
                    <a:cubicBezTo>
                      <a:pt x="49" y="11"/>
                      <a:pt x="49" y="13"/>
                      <a:pt x="47" y="23"/>
                    </a:cubicBezTo>
                    <a:cubicBezTo>
                      <a:pt x="44" y="33"/>
                      <a:pt x="44" y="34"/>
                      <a:pt x="44" y="34"/>
                    </a:cubicBezTo>
                    <a:cubicBezTo>
                      <a:pt x="44" y="34"/>
                      <a:pt x="45" y="34"/>
                      <a:pt x="46" y="34"/>
                    </a:cubicBezTo>
                    <a:cubicBezTo>
                      <a:pt x="46" y="33"/>
                      <a:pt x="47" y="31"/>
                      <a:pt x="49" y="31"/>
                    </a:cubicBezTo>
                    <a:cubicBezTo>
                      <a:pt x="51" y="30"/>
                      <a:pt x="52" y="31"/>
                      <a:pt x="52" y="32"/>
                    </a:cubicBezTo>
                    <a:cubicBezTo>
                      <a:pt x="52" y="33"/>
                      <a:pt x="51" y="36"/>
                      <a:pt x="49" y="38"/>
                    </a:cubicBezTo>
                    <a:cubicBezTo>
                      <a:pt x="48" y="39"/>
                      <a:pt x="45" y="41"/>
                      <a:pt x="43" y="44"/>
                    </a:cubicBezTo>
                    <a:cubicBezTo>
                      <a:pt x="42" y="48"/>
                      <a:pt x="38" y="57"/>
                      <a:pt x="37" y="58"/>
                    </a:cubicBezTo>
                    <a:cubicBezTo>
                      <a:pt x="36" y="60"/>
                      <a:pt x="31" y="65"/>
                      <a:pt x="22" y="65"/>
                    </a:cubicBezTo>
                    <a:cubicBezTo>
                      <a:pt x="12" y="65"/>
                      <a:pt x="12" y="65"/>
                      <a:pt x="8" y="65"/>
                    </a:cubicBezTo>
                    <a:cubicBezTo>
                      <a:pt x="5" y="64"/>
                      <a:pt x="3" y="62"/>
                      <a:pt x="3" y="56"/>
                    </a:cubicBezTo>
                    <a:cubicBezTo>
                      <a:pt x="3" y="50"/>
                      <a:pt x="4" y="50"/>
                      <a:pt x="6" y="50"/>
                    </a:cubicBezTo>
                    <a:cubicBezTo>
                      <a:pt x="7" y="50"/>
                      <a:pt x="8" y="51"/>
                      <a:pt x="8" y="52"/>
                    </a:cubicBezTo>
                    <a:cubicBezTo>
                      <a:pt x="8" y="53"/>
                      <a:pt x="10" y="54"/>
                      <a:pt x="13" y="54"/>
                    </a:cubicBezTo>
                    <a:cubicBezTo>
                      <a:pt x="15" y="53"/>
                      <a:pt x="16" y="52"/>
                      <a:pt x="16" y="50"/>
                    </a:cubicBezTo>
                    <a:cubicBezTo>
                      <a:pt x="16" y="47"/>
                      <a:pt x="17" y="47"/>
                      <a:pt x="18" y="46"/>
                    </a:cubicBezTo>
                    <a:cubicBezTo>
                      <a:pt x="18" y="45"/>
                      <a:pt x="20" y="42"/>
                      <a:pt x="18" y="40"/>
                    </a:cubicBezTo>
                    <a:cubicBezTo>
                      <a:pt x="16" y="38"/>
                      <a:pt x="10" y="34"/>
                      <a:pt x="9" y="33"/>
                    </a:cubicBezTo>
                    <a:cubicBezTo>
                      <a:pt x="8" y="33"/>
                      <a:pt x="8" y="31"/>
                      <a:pt x="6" y="33"/>
                    </a:cubicBezTo>
                    <a:cubicBezTo>
                      <a:pt x="5" y="35"/>
                      <a:pt x="5" y="35"/>
                      <a:pt x="4" y="36"/>
                    </a:cubicBezTo>
                    <a:close/>
                  </a:path>
                </a:pathLst>
              </a:custGeom>
              <a:solidFill>
                <a:srgbClr val="1D29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61" name="išḻíḋê"/>
              <p:cNvSpPr/>
              <p:nvPr/>
            </p:nvSpPr>
            <p:spPr bwMode="auto">
              <a:xfrm>
                <a:off x="1083224" y="982765"/>
                <a:ext cx="1774" cy="887"/>
              </a:xfrm>
              <a:custGeom>
                <a:avLst/>
                <a:gdLst>
                  <a:gd name="T0" fmla="*/ 4 w 4"/>
                  <a:gd name="T1" fmla="*/ 0 h 2"/>
                  <a:gd name="T2" fmla="*/ 4 w 4"/>
                  <a:gd name="T3" fmla="*/ 0 h 2"/>
                  <a:gd name="T4" fmla="*/ 4 w 4"/>
                  <a:gd name="T5" fmla="*/ 0 h 2"/>
                  <a:gd name="T6" fmla="*/ 4 w 4"/>
                  <a:gd name="T7" fmla="*/ 2 h 2"/>
                  <a:gd name="T8" fmla="*/ 4 w 4"/>
                  <a:gd name="T9" fmla="*/ 2 h 2"/>
                  <a:gd name="T10" fmla="*/ 2 w 4"/>
                  <a:gd name="T11" fmla="*/ 2 h 2"/>
                  <a:gd name="T12" fmla="*/ 2 w 4"/>
                  <a:gd name="T13" fmla="*/ 2 h 2"/>
                  <a:gd name="T14" fmla="*/ 0 w 4"/>
                  <a:gd name="T15" fmla="*/ 2 h 2"/>
                  <a:gd name="T16" fmla="*/ 2 w 4"/>
                  <a:gd name="T17" fmla="*/ 0 h 2"/>
                  <a:gd name="T18" fmla="*/ 2 w 4"/>
                  <a:gd name="T19" fmla="*/ 0 h 2"/>
                  <a:gd name="T20" fmla="*/ 4 w 4"/>
                  <a:gd name="T2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lnTo>
                      <a:pt x="4" y="0"/>
                    </a:lnTo>
                    <a:lnTo>
                      <a:pt x="4" y="0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4" y="0"/>
                    </a:lnTo>
                    <a:close/>
                  </a:path>
                </a:pathLst>
              </a:custGeom>
              <a:noFill/>
              <a:ln w="11113" cap="flat">
                <a:solidFill>
                  <a:srgbClr val="221814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62" name="íSlîḑe"/>
              <p:cNvSpPr/>
              <p:nvPr/>
            </p:nvSpPr>
            <p:spPr bwMode="auto">
              <a:xfrm>
                <a:off x="1081893" y="975668"/>
                <a:ext cx="1331" cy="444"/>
              </a:xfrm>
              <a:custGeom>
                <a:avLst/>
                <a:gdLst>
                  <a:gd name="T0" fmla="*/ 3 w 3"/>
                  <a:gd name="T1" fmla="*/ 0 h 1"/>
                  <a:gd name="T2" fmla="*/ 3 w 3"/>
                  <a:gd name="T3" fmla="*/ 0 h 1"/>
                  <a:gd name="T4" fmla="*/ 2 w 3"/>
                  <a:gd name="T5" fmla="*/ 0 h 1"/>
                  <a:gd name="T6" fmla="*/ 2 w 3"/>
                  <a:gd name="T7" fmla="*/ 0 h 1"/>
                  <a:gd name="T8" fmla="*/ 2 w 3"/>
                  <a:gd name="T9" fmla="*/ 0 h 1"/>
                  <a:gd name="T10" fmla="*/ 0 w 3"/>
                  <a:gd name="T11" fmla="*/ 0 h 1"/>
                  <a:gd name="T12" fmla="*/ 0 w 3"/>
                  <a:gd name="T13" fmla="*/ 1 h 1"/>
                  <a:gd name="T14" fmla="*/ 0 w 3"/>
                  <a:gd name="T15" fmla="*/ 1 h 1"/>
                  <a:gd name="T16" fmla="*/ 2 w 3"/>
                  <a:gd name="T17" fmla="*/ 1 h 1"/>
                  <a:gd name="T18" fmla="*/ 2 w 3"/>
                  <a:gd name="T19" fmla="*/ 1 h 1"/>
                  <a:gd name="T20" fmla="*/ 2 w 3"/>
                  <a:gd name="T21" fmla="*/ 1 h 1"/>
                  <a:gd name="T22" fmla="*/ 3 w 3"/>
                  <a:gd name="T23" fmla="*/ 1 h 1"/>
                  <a:gd name="T24" fmla="*/ 3 w 3"/>
                  <a:gd name="T2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lnTo>
                      <a:pt x="3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0"/>
                    </a:lnTo>
                    <a:close/>
                  </a:path>
                </a:pathLst>
              </a:custGeom>
              <a:noFill/>
              <a:ln w="11113" cap="flat">
                <a:solidFill>
                  <a:srgbClr val="221814"/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63" name="îṧlïḍe"/>
              <p:cNvSpPr/>
              <p:nvPr/>
            </p:nvSpPr>
            <p:spPr bwMode="auto">
              <a:xfrm>
                <a:off x="638784" y="1124702"/>
                <a:ext cx="450207" cy="183188"/>
              </a:xfrm>
              <a:custGeom>
                <a:avLst/>
                <a:gdLst>
                  <a:gd name="T0" fmla="*/ 872 w 1015"/>
                  <a:gd name="T1" fmla="*/ 241 h 413"/>
                  <a:gd name="T2" fmla="*/ 863 w 1015"/>
                  <a:gd name="T3" fmla="*/ 274 h 413"/>
                  <a:gd name="T4" fmla="*/ 862 w 1015"/>
                  <a:gd name="T5" fmla="*/ 203 h 413"/>
                  <a:gd name="T6" fmla="*/ 883 w 1015"/>
                  <a:gd name="T7" fmla="*/ 232 h 413"/>
                  <a:gd name="T8" fmla="*/ 860 w 1015"/>
                  <a:gd name="T9" fmla="*/ 223 h 413"/>
                  <a:gd name="T10" fmla="*/ 815 w 1015"/>
                  <a:gd name="T11" fmla="*/ 254 h 413"/>
                  <a:gd name="T12" fmla="*/ 811 w 1015"/>
                  <a:gd name="T13" fmla="*/ 272 h 413"/>
                  <a:gd name="T14" fmla="*/ 827 w 1015"/>
                  <a:gd name="T15" fmla="*/ 305 h 413"/>
                  <a:gd name="T16" fmla="*/ 780 w 1015"/>
                  <a:gd name="T17" fmla="*/ 276 h 413"/>
                  <a:gd name="T18" fmla="*/ 761 w 1015"/>
                  <a:gd name="T19" fmla="*/ 307 h 413"/>
                  <a:gd name="T20" fmla="*/ 717 w 1015"/>
                  <a:gd name="T21" fmla="*/ 308 h 413"/>
                  <a:gd name="T22" fmla="*/ 585 w 1015"/>
                  <a:gd name="T23" fmla="*/ 406 h 413"/>
                  <a:gd name="T24" fmla="*/ 611 w 1015"/>
                  <a:gd name="T25" fmla="*/ 345 h 413"/>
                  <a:gd name="T26" fmla="*/ 582 w 1015"/>
                  <a:gd name="T27" fmla="*/ 412 h 413"/>
                  <a:gd name="T28" fmla="*/ 667 w 1015"/>
                  <a:gd name="T29" fmla="*/ 332 h 413"/>
                  <a:gd name="T30" fmla="*/ 647 w 1015"/>
                  <a:gd name="T31" fmla="*/ 394 h 413"/>
                  <a:gd name="T32" fmla="*/ 703 w 1015"/>
                  <a:gd name="T33" fmla="*/ 377 h 413"/>
                  <a:gd name="T34" fmla="*/ 706 w 1015"/>
                  <a:gd name="T35" fmla="*/ 314 h 413"/>
                  <a:gd name="T36" fmla="*/ 918 w 1015"/>
                  <a:gd name="T37" fmla="*/ 214 h 413"/>
                  <a:gd name="T38" fmla="*/ 905 w 1015"/>
                  <a:gd name="T39" fmla="*/ 198 h 413"/>
                  <a:gd name="T40" fmla="*/ 876 w 1015"/>
                  <a:gd name="T41" fmla="*/ 171 h 413"/>
                  <a:gd name="T42" fmla="*/ 874 w 1015"/>
                  <a:gd name="T43" fmla="*/ 180 h 413"/>
                  <a:gd name="T44" fmla="*/ 912 w 1015"/>
                  <a:gd name="T45" fmla="*/ 174 h 413"/>
                  <a:gd name="T46" fmla="*/ 916 w 1015"/>
                  <a:gd name="T47" fmla="*/ 221 h 413"/>
                  <a:gd name="T48" fmla="*/ 896 w 1015"/>
                  <a:gd name="T49" fmla="*/ 151 h 413"/>
                  <a:gd name="T50" fmla="*/ 954 w 1015"/>
                  <a:gd name="T51" fmla="*/ 77 h 413"/>
                  <a:gd name="T52" fmla="*/ 974 w 1015"/>
                  <a:gd name="T53" fmla="*/ 125 h 413"/>
                  <a:gd name="T54" fmla="*/ 952 w 1015"/>
                  <a:gd name="T55" fmla="*/ 39 h 413"/>
                  <a:gd name="T56" fmla="*/ 965 w 1015"/>
                  <a:gd name="T57" fmla="*/ 13 h 413"/>
                  <a:gd name="T58" fmla="*/ 948 w 1015"/>
                  <a:gd name="T59" fmla="*/ 55 h 413"/>
                  <a:gd name="T60" fmla="*/ 17 w 1015"/>
                  <a:gd name="T61" fmla="*/ 49 h 413"/>
                  <a:gd name="T62" fmla="*/ 42 w 1015"/>
                  <a:gd name="T63" fmla="*/ 6 h 413"/>
                  <a:gd name="T64" fmla="*/ 74 w 1015"/>
                  <a:gd name="T65" fmla="*/ 39 h 413"/>
                  <a:gd name="T66" fmla="*/ 53 w 1015"/>
                  <a:gd name="T67" fmla="*/ 15 h 413"/>
                  <a:gd name="T68" fmla="*/ 18 w 1015"/>
                  <a:gd name="T69" fmla="*/ 58 h 413"/>
                  <a:gd name="T70" fmla="*/ 37 w 1015"/>
                  <a:gd name="T71" fmla="*/ 89 h 413"/>
                  <a:gd name="T72" fmla="*/ 73 w 1015"/>
                  <a:gd name="T73" fmla="*/ 102 h 413"/>
                  <a:gd name="T74" fmla="*/ 62 w 1015"/>
                  <a:gd name="T75" fmla="*/ 73 h 413"/>
                  <a:gd name="T76" fmla="*/ 92 w 1015"/>
                  <a:gd name="T77" fmla="*/ 84 h 413"/>
                  <a:gd name="T78" fmla="*/ 55 w 1015"/>
                  <a:gd name="T79" fmla="*/ 124 h 413"/>
                  <a:gd name="T80" fmla="*/ 29 w 1015"/>
                  <a:gd name="T81" fmla="*/ 78 h 413"/>
                  <a:gd name="T82" fmla="*/ 65 w 1015"/>
                  <a:gd name="T83" fmla="*/ 154 h 413"/>
                  <a:gd name="T84" fmla="*/ 121 w 1015"/>
                  <a:gd name="T85" fmla="*/ 149 h 413"/>
                  <a:gd name="T86" fmla="*/ 69 w 1015"/>
                  <a:gd name="T87" fmla="*/ 174 h 413"/>
                  <a:gd name="T88" fmla="*/ 177 w 1015"/>
                  <a:gd name="T89" fmla="*/ 209 h 413"/>
                  <a:gd name="T90" fmla="*/ 103 w 1015"/>
                  <a:gd name="T91" fmla="*/ 218 h 413"/>
                  <a:gd name="T92" fmla="*/ 208 w 1015"/>
                  <a:gd name="T93" fmla="*/ 245 h 413"/>
                  <a:gd name="T94" fmla="*/ 190 w 1015"/>
                  <a:gd name="T95" fmla="*/ 301 h 413"/>
                  <a:gd name="T96" fmla="*/ 141 w 1015"/>
                  <a:gd name="T97" fmla="*/ 261 h 413"/>
                  <a:gd name="T98" fmla="*/ 195 w 1015"/>
                  <a:gd name="T99" fmla="*/ 234 h 413"/>
                  <a:gd name="T100" fmla="*/ 297 w 1015"/>
                  <a:gd name="T101" fmla="*/ 305 h 413"/>
                  <a:gd name="T102" fmla="*/ 233 w 1015"/>
                  <a:gd name="T103" fmla="*/ 265 h 413"/>
                  <a:gd name="T104" fmla="*/ 360 w 1015"/>
                  <a:gd name="T105" fmla="*/ 345 h 413"/>
                  <a:gd name="T106" fmla="*/ 338 w 1015"/>
                  <a:gd name="T107" fmla="*/ 346 h 413"/>
                  <a:gd name="T108" fmla="*/ 320 w 1015"/>
                  <a:gd name="T109" fmla="*/ 375 h 413"/>
                  <a:gd name="T110" fmla="*/ 322 w 1015"/>
                  <a:gd name="T111" fmla="*/ 321 h 413"/>
                  <a:gd name="T112" fmla="*/ 389 w 1015"/>
                  <a:gd name="T113" fmla="*/ 399 h 413"/>
                  <a:gd name="T114" fmla="*/ 371 w 1015"/>
                  <a:gd name="T115" fmla="*/ 363 h 413"/>
                  <a:gd name="T116" fmla="*/ 412 w 1015"/>
                  <a:gd name="T117" fmla="*/ 346 h 413"/>
                  <a:gd name="T118" fmla="*/ 385 w 1015"/>
                  <a:gd name="T119" fmla="*/ 345 h 413"/>
                  <a:gd name="T120" fmla="*/ 410 w 1015"/>
                  <a:gd name="T121" fmla="*/ 392 h 413"/>
                  <a:gd name="T122" fmla="*/ 481 w 1015"/>
                  <a:gd name="T123" fmla="*/ 372 h 413"/>
                  <a:gd name="T124" fmla="*/ 439 w 1015"/>
                  <a:gd name="T125" fmla="*/ 406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15" h="413">
                    <a:moveTo>
                      <a:pt x="894" y="229"/>
                    </a:moveTo>
                    <a:lnTo>
                      <a:pt x="896" y="227"/>
                    </a:lnTo>
                    <a:lnTo>
                      <a:pt x="896" y="227"/>
                    </a:lnTo>
                    <a:lnTo>
                      <a:pt x="896" y="227"/>
                    </a:lnTo>
                    <a:lnTo>
                      <a:pt x="898" y="227"/>
                    </a:lnTo>
                    <a:lnTo>
                      <a:pt x="898" y="229"/>
                    </a:lnTo>
                    <a:lnTo>
                      <a:pt x="898" y="229"/>
                    </a:lnTo>
                    <a:lnTo>
                      <a:pt x="898" y="229"/>
                    </a:lnTo>
                    <a:lnTo>
                      <a:pt x="898" y="229"/>
                    </a:lnTo>
                    <a:lnTo>
                      <a:pt x="898" y="229"/>
                    </a:lnTo>
                    <a:lnTo>
                      <a:pt x="900" y="229"/>
                    </a:lnTo>
                    <a:lnTo>
                      <a:pt x="900" y="231"/>
                    </a:lnTo>
                    <a:lnTo>
                      <a:pt x="900" y="231"/>
                    </a:lnTo>
                    <a:lnTo>
                      <a:pt x="900" y="231"/>
                    </a:lnTo>
                    <a:lnTo>
                      <a:pt x="900" y="231"/>
                    </a:lnTo>
                    <a:lnTo>
                      <a:pt x="900" y="231"/>
                    </a:lnTo>
                    <a:lnTo>
                      <a:pt x="900" y="231"/>
                    </a:lnTo>
                    <a:lnTo>
                      <a:pt x="900" y="232"/>
                    </a:lnTo>
                    <a:lnTo>
                      <a:pt x="900" y="232"/>
                    </a:lnTo>
                    <a:lnTo>
                      <a:pt x="901" y="232"/>
                    </a:lnTo>
                    <a:lnTo>
                      <a:pt x="901" y="232"/>
                    </a:lnTo>
                    <a:lnTo>
                      <a:pt x="901" y="232"/>
                    </a:lnTo>
                    <a:lnTo>
                      <a:pt x="901" y="232"/>
                    </a:lnTo>
                    <a:lnTo>
                      <a:pt x="901" y="234"/>
                    </a:lnTo>
                    <a:lnTo>
                      <a:pt x="901" y="234"/>
                    </a:lnTo>
                    <a:lnTo>
                      <a:pt x="901" y="234"/>
                    </a:lnTo>
                    <a:lnTo>
                      <a:pt x="901" y="234"/>
                    </a:lnTo>
                    <a:lnTo>
                      <a:pt x="901" y="234"/>
                    </a:lnTo>
                    <a:lnTo>
                      <a:pt x="901" y="236"/>
                    </a:lnTo>
                    <a:lnTo>
                      <a:pt x="901" y="236"/>
                    </a:lnTo>
                    <a:lnTo>
                      <a:pt x="901" y="236"/>
                    </a:lnTo>
                    <a:lnTo>
                      <a:pt x="901" y="236"/>
                    </a:lnTo>
                    <a:lnTo>
                      <a:pt x="901" y="236"/>
                    </a:lnTo>
                    <a:lnTo>
                      <a:pt x="901" y="236"/>
                    </a:lnTo>
                    <a:lnTo>
                      <a:pt x="901" y="238"/>
                    </a:lnTo>
                    <a:lnTo>
                      <a:pt x="901" y="238"/>
                    </a:lnTo>
                    <a:lnTo>
                      <a:pt x="901" y="238"/>
                    </a:lnTo>
                    <a:lnTo>
                      <a:pt x="901" y="238"/>
                    </a:lnTo>
                    <a:lnTo>
                      <a:pt x="901" y="238"/>
                    </a:lnTo>
                    <a:lnTo>
                      <a:pt x="901" y="238"/>
                    </a:lnTo>
                    <a:lnTo>
                      <a:pt x="901" y="240"/>
                    </a:lnTo>
                    <a:lnTo>
                      <a:pt x="901" y="240"/>
                    </a:lnTo>
                    <a:lnTo>
                      <a:pt x="901" y="240"/>
                    </a:lnTo>
                    <a:lnTo>
                      <a:pt x="901" y="240"/>
                    </a:lnTo>
                    <a:lnTo>
                      <a:pt x="901" y="240"/>
                    </a:lnTo>
                    <a:lnTo>
                      <a:pt x="901" y="240"/>
                    </a:lnTo>
                    <a:lnTo>
                      <a:pt x="901" y="241"/>
                    </a:lnTo>
                    <a:lnTo>
                      <a:pt x="901" y="241"/>
                    </a:lnTo>
                    <a:lnTo>
                      <a:pt x="901" y="241"/>
                    </a:lnTo>
                    <a:lnTo>
                      <a:pt x="901" y="241"/>
                    </a:lnTo>
                    <a:lnTo>
                      <a:pt x="901" y="241"/>
                    </a:lnTo>
                    <a:lnTo>
                      <a:pt x="901" y="241"/>
                    </a:lnTo>
                    <a:lnTo>
                      <a:pt x="901" y="243"/>
                    </a:lnTo>
                    <a:lnTo>
                      <a:pt x="900" y="243"/>
                    </a:lnTo>
                    <a:lnTo>
                      <a:pt x="900" y="243"/>
                    </a:lnTo>
                    <a:lnTo>
                      <a:pt x="900" y="243"/>
                    </a:lnTo>
                    <a:lnTo>
                      <a:pt x="900" y="243"/>
                    </a:lnTo>
                    <a:lnTo>
                      <a:pt x="900" y="243"/>
                    </a:lnTo>
                    <a:lnTo>
                      <a:pt x="900" y="245"/>
                    </a:lnTo>
                    <a:lnTo>
                      <a:pt x="900" y="245"/>
                    </a:lnTo>
                    <a:lnTo>
                      <a:pt x="900" y="245"/>
                    </a:lnTo>
                    <a:lnTo>
                      <a:pt x="900" y="245"/>
                    </a:lnTo>
                    <a:lnTo>
                      <a:pt x="898" y="245"/>
                    </a:lnTo>
                    <a:lnTo>
                      <a:pt x="898" y="247"/>
                    </a:lnTo>
                    <a:lnTo>
                      <a:pt x="898" y="247"/>
                    </a:lnTo>
                    <a:lnTo>
                      <a:pt x="898" y="247"/>
                    </a:lnTo>
                    <a:lnTo>
                      <a:pt x="898" y="247"/>
                    </a:lnTo>
                    <a:lnTo>
                      <a:pt x="898" y="247"/>
                    </a:lnTo>
                    <a:lnTo>
                      <a:pt x="898" y="247"/>
                    </a:lnTo>
                    <a:lnTo>
                      <a:pt x="896" y="247"/>
                    </a:lnTo>
                    <a:lnTo>
                      <a:pt x="896" y="249"/>
                    </a:lnTo>
                    <a:lnTo>
                      <a:pt x="896" y="249"/>
                    </a:lnTo>
                    <a:lnTo>
                      <a:pt x="896" y="249"/>
                    </a:lnTo>
                    <a:lnTo>
                      <a:pt x="896" y="249"/>
                    </a:lnTo>
                    <a:lnTo>
                      <a:pt x="896" y="249"/>
                    </a:lnTo>
                    <a:lnTo>
                      <a:pt x="894" y="249"/>
                    </a:lnTo>
                    <a:lnTo>
                      <a:pt x="894" y="249"/>
                    </a:lnTo>
                    <a:lnTo>
                      <a:pt x="894" y="249"/>
                    </a:lnTo>
                    <a:lnTo>
                      <a:pt x="894" y="250"/>
                    </a:lnTo>
                    <a:lnTo>
                      <a:pt x="894" y="250"/>
                    </a:lnTo>
                    <a:lnTo>
                      <a:pt x="894" y="250"/>
                    </a:lnTo>
                    <a:lnTo>
                      <a:pt x="892" y="250"/>
                    </a:lnTo>
                    <a:lnTo>
                      <a:pt x="892" y="250"/>
                    </a:lnTo>
                    <a:lnTo>
                      <a:pt x="892" y="250"/>
                    </a:lnTo>
                    <a:lnTo>
                      <a:pt x="892" y="250"/>
                    </a:lnTo>
                    <a:lnTo>
                      <a:pt x="892" y="250"/>
                    </a:lnTo>
                    <a:lnTo>
                      <a:pt x="892" y="250"/>
                    </a:lnTo>
                    <a:lnTo>
                      <a:pt x="891" y="250"/>
                    </a:lnTo>
                    <a:lnTo>
                      <a:pt x="891" y="250"/>
                    </a:lnTo>
                    <a:lnTo>
                      <a:pt x="891" y="250"/>
                    </a:lnTo>
                    <a:lnTo>
                      <a:pt x="891" y="252"/>
                    </a:lnTo>
                    <a:lnTo>
                      <a:pt x="891" y="252"/>
                    </a:lnTo>
                    <a:lnTo>
                      <a:pt x="891" y="252"/>
                    </a:lnTo>
                    <a:lnTo>
                      <a:pt x="889" y="252"/>
                    </a:lnTo>
                    <a:lnTo>
                      <a:pt x="889" y="252"/>
                    </a:lnTo>
                    <a:lnTo>
                      <a:pt x="889" y="252"/>
                    </a:lnTo>
                    <a:lnTo>
                      <a:pt x="889" y="252"/>
                    </a:lnTo>
                    <a:lnTo>
                      <a:pt x="889" y="252"/>
                    </a:lnTo>
                    <a:lnTo>
                      <a:pt x="887" y="252"/>
                    </a:lnTo>
                    <a:lnTo>
                      <a:pt x="887" y="252"/>
                    </a:lnTo>
                    <a:lnTo>
                      <a:pt x="887" y="252"/>
                    </a:lnTo>
                    <a:lnTo>
                      <a:pt x="887" y="252"/>
                    </a:lnTo>
                    <a:lnTo>
                      <a:pt x="887" y="252"/>
                    </a:lnTo>
                    <a:lnTo>
                      <a:pt x="887" y="252"/>
                    </a:lnTo>
                    <a:lnTo>
                      <a:pt x="885" y="252"/>
                    </a:lnTo>
                    <a:lnTo>
                      <a:pt x="885" y="252"/>
                    </a:lnTo>
                    <a:lnTo>
                      <a:pt x="885" y="250"/>
                    </a:lnTo>
                    <a:lnTo>
                      <a:pt x="885" y="250"/>
                    </a:lnTo>
                    <a:lnTo>
                      <a:pt x="885" y="250"/>
                    </a:lnTo>
                    <a:lnTo>
                      <a:pt x="883" y="250"/>
                    </a:lnTo>
                    <a:lnTo>
                      <a:pt x="883" y="250"/>
                    </a:lnTo>
                    <a:lnTo>
                      <a:pt x="883" y="250"/>
                    </a:lnTo>
                    <a:lnTo>
                      <a:pt x="883" y="250"/>
                    </a:lnTo>
                    <a:lnTo>
                      <a:pt x="883" y="250"/>
                    </a:lnTo>
                    <a:lnTo>
                      <a:pt x="883" y="250"/>
                    </a:lnTo>
                    <a:lnTo>
                      <a:pt x="882" y="250"/>
                    </a:lnTo>
                    <a:lnTo>
                      <a:pt x="882" y="250"/>
                    </a:lnTo>
                    <a:lnTo>
                      <a:pt x="882" y="250"/>
                    </a:lnTo>
                    <a:lnTo>
                      <a:pt x="882" y="249"/>
                    </a:lnTo>
                    <a:lnTo>
                      <a:pt x="882" y="249"/>
                    </a:lnTo>
                    <a:lnTo>
                      <a:pt x="880" y="249"/>
                    </a:lnTo>
                    <a:lnTo>
                      <a:pt x="880" y="249"/>
                    </a:lnTo>
                    <a:lnTo>
                      <a:pt x="880" y="249"/>
                    </a:lnTo>
                    <a:lnTo>
                      <a:pt x="880" y="249"/>
                    </a:lnTo>
                    <a:lnTo>
                      <a:pt x="880" y="249"/>
                    </a:lnTo>
                    <a:lnTo>
                      <a:pt x="878" y="249"/>
                    </a:lnTo>
                    <a:lnTo>
                      <a:pt x="878" y="247"/>
                    </a:lnTo>
                    <a:lnTo>
                      <a:pt x="878" y="247"/>
                    </a:lnTo>
                    <a:lnTo>
                      <a:pt x="878" y="247"/>
                    </a:lnTo>
                    <a:lnTo>
                      <a:pt x="878" y="247"/>
                    </a:lnTo>
                    <a:lnTo>
                      <a:pt x="876" y="247"/>
                    </a:lnTo>
                    <a:lnTo>
                      <a:pt x="876" y="245"/>
                    </a:lnTo>
                    <a:lnTo>
                      <a:pt x="876" y="245"/>
                    </a:lnTo>
                    <a:lnTo>
                      <a:pt x="876" y="245"/>
                    </a:lnTo>
                    <a:lnTo>
                      <a:pt x="876" y="245"/>
                    </a:lnTo>
                    <a:lnTo>
                      <a:pt x="876" y="245"/>
                    </a:lnTo>
                    <a:lnTo>
                      <a:pt x="876" y="245"/>
                    </a:lnTo>
                    <a:lnTo>
                      <a:pt x="874" y="243"/>
                    </a:lnTo>
                    <a:lnTo>
                      <a:pt x="874" y="243"/>
                    </a:lnTo>
                    <a:lnTo>
                      <a:pt x="874" y="243"/>
                    </a:lnTo>
                    <a:lnTo>
                      <a:pt x="874" y="243"/>
                    </a:lnTo>
                    <a:lnTo>
                      <a:pt x="874" y="243"/>
                    </a:lnTo>
                    <a:lnTo>
                      <a:pt x="872" y="243"/>
                    </a:lnTo>
                    <a:lnTo>
                      <a:pt x="872" y="241"/>
                    </a:lnTo>
                    <a:lnTo>
                      <a:pt x="872" y="241"/>
                    </a:lnTo>
                    <a:lnTo>
                      <a:pt x="872" y="241"/>
                    </a:lnTo>
                    <a:lnTo>
                      <a:pt x="872" y="241"/>
                    </a:lnTo>
                    <a:lnTo>
                      <a:pt x="872" y="241"/>
                    </a:lnTo>
                    <a:lnTo>
                      <a:pt x="871" y="241"/>
                    </a:lnTo>
                    <a:lnTo>
                      <a:pt x="871" y="241"/>
                    </a:lnTo>
                    <a:lnTo>
                      <a:pt x="871" y="241"/>
                    </a:lnTo>
                    <a:lnTo>
                      <a:pt x="871" y="240"/>
                    </a:lnTo>
                    <a:lnTo>
                      <a:pt x="871" y="240"/>
                    </a:lnTo>
                    <a:lnTo>
                      <a:pt x="869" y="240"/>
                    </a:lnTo>
                    <a:lnTo>
                      <a:pt x="869" y="240"/>
                    </a:lnTo>
                    <a:lnTo>
                      <a:pt x="869" y="240"/>
                    </a:lnTo>
                    <a:lnTo>
                      <a:pt x="869" y="240"/>
                    </a:lnTo>
                    <a:lnTo>
                      <a:pt x="869" y="240"/>
                    </a:lnTo>
                    <a:lnTo>
                      <a:pt x="869" y="240"/>
                    </a:lnTo>
                    <a:lnTo>
                      <a:pt x="867" y="240"/>
                    </a:lnTo>
                    <a:lnTo>
                      <a:pt x="867" y="240"/>
                    </a:lnTo>
                    <a:lnTo>
                      <a:pt x="867" y="240"/>
                    </a:lnTo>
                    <a:lnTo>
                      <a:pt x="867" y="240"/>
                    </a:lnTo>
                    <a:lnTo>
                      <a:pt x="867" y="240"/>
                    </a:lnTo>
                    <a:lnTo>
                      <a:pt x="867" y="240"/>
                    </a:lnTo>
                    <a:lnTo>
                      <a:pt x="865" y="240"/>
                    </a:lnTo>
                    <a:lnTo>
                      <a:pt x="865" y="240"/>
                    </a:lnTo>
                    <a:lnTo>
                      <a:pt x="865" y="240"/>
                    </a:lnTo>
                    <a:lnTo>
                      <a:pt x="865" y="240"/>
                    </a:lnTo>
                    <a:lnTo>
                      <a:pt x="865" y="240"/>
                    </a:lnTo>
                    <a:lnTo>
                      <a:pt x="865" y="240"/>
                    </a:lnTo>
                    <a:lnTo>
                      <a:pt x="863" y="240"/>
                    </a:lnTo>
                    <a:lnTo>
                      <a:pt x="863" y="240"/>
                    </a:lnTo>
                    <a:lnTo>
                      <a:pt x="863" y="240"/>
                    </a:lnTo>
                    <a:lnTo>
                      <a:pt x="863" y="240"/>
                    </a:lnTo>
                    <a:lnTo>
                      <a:pt x="863" y="240"/>
                    </a:lnTo>
                    <a:lnTo>
                      <a:pt x="863" y="240"/>
                    </a:lnTo>
                    <a:lnTo>
                      <a:pt x="863" y="240"/>
                    </a:lnTo>
                    <a:lnTo>
                      <a:pt x="862" y="240"/>
                    </a:lnTo>
                    <a:lnTo>
                      <a:pt x="862" y="240"/>
                    </a:lnTo>
                    <a:lnTo>
                      <a:pt x="862" y="240"/>
                    </a:lnTo>
                    <a:lnTo>
                      <a:pt x="862" y="240"/>
                    </a:lnTo>
                    <a:lnTo>
                      <a:pt x="862" y="240"/>
                    </a:lnTo>
                    <a:lnTo>
                      <a:pt x="862" y="240"/>
                    </a:lnTo>
                    <a:lnTo>
                      <a:pt x="860" y="240"/>
                    </a:lnTo>
                    <a:lnTo>
                      <a:pt x="860" y="240"/>
                    </a:lnTo>
                    <a:lnTo>
                      <a:pt x="860" y="240"/>
                    </a:lnTo>
                    <a:lnTo>
                      <a:pt x="860" y="241"/>
                    </a:lnTo>
                    <a:lnTo>
                      <a:pt x="860" y="241"/>
                    </a:lnTo>
                    <a:lnTo>
                      <a:pt x="860" y="241"/>
                    </a:lnTo>
                    <a:lnTo>
                      <a:pt x="860" y="241"/>
                    </a:lnTo>
                    <a:lnTo>
                      <a:pt x="858" y="241"/>
                    </a:lnTo>
                    <a:lnTo>
                      <a:pt x="858" y="241"/>
                    </a:lnTo>
                    <a:lnTo>
                      <a:pt x="858" y="241"/>
                    </a:lnTo>
                    <a:lnTo>
                      <a:pt x="858" y="243"/>
                    </a:lnTo>
                    <a:lnTo>
                      <a:pt x="858" y="243"/>
                    </a:lnTo>
                    <a:lnTo>
                      <a:pt x="858" y="243"/>
                    </a:lnTo>
                    <a:lnTo>
                      <a:pt x="871" y="256"/>
                    </a:lnTo>
                    <a:lnTo>
                      <a:pt x="871" y="256"/>
                    </a:lnTo>
                    <a:lnTo>
                      <a:pt x="871" y="258"/>
                    </a:lnTo>
                    <a:lnTo>
                      <a:pt x="871" y="258"/>
                    </a:lnTo>
                    <a:lnTo>
                      <a:pt x="872" y="258"/>
                    </a:lnTo>
                    <a:lnTo>
                      <a:pt x="872" y="258"/>
                    </a:lnTo>
                    <a:lnTo>
                      <a:pt x="872" y="258"/>
                    </a:lnTo>
                    <a:lnTo>
                      <a:pt x="872" y="258"/>
                    </a:lnTo>
                    <a:lnTo>
                      <a:pt x="872" y="258"/>
                    </a:lnTo>
                    <a:lnTo>
                      <a:pt x="872" y="258"/>
                    </a:lnTo>
                    <a:lnTo>
                      <a:pt x="872" y="258"/>
                    </a:lnTo>
                    <a:lnTo>
                      <a:pt x="872" y="258"/>
                    </a:lnTo>
                    <a:lnTo>
                      <a:pt x="872" y="258"/>
                    </a:lnTo>
                    <a:lnTo>
                      <a:pt x="872" y="260"/>
                    </a:lnTo>
                    <a:lnTo>
                      <a:pt x="874" y="260"/>
                    </a:lnTo>
                    <a:lnTo>
                      <a:pt x="874" y="260"/>
                    </a:lnTo>
                    <a:lnTo>
                      <a:pt x="874" y="260"/>
                    </a:lnTo>
                    <a:lnTo>
                      <a:pt x="874" y="260"/>
                    </a:lnTo>
                    <a:lnTo>
                      <a:pt x="874" y="260"/>
                    </a:lnTo>
                    <a:lnTo>
                      <a:pt x="874" y="260"/>
                    </a:lnTo>
                    <a:lnTo>
                      <a:pt x="874" y="260"/>
                    </a:lnTo>
                    <a:lnTo>
                      <a:pt x="874" y="260"/>
                    </a:lnTo>
                    <a:lnTo>
                      <a:pt x="874" y="260"/>
                    </a:lnTo>
                    <a:lnTo>
                      <a:pt x="874" y="260"/>
                    </a:lnTo>
                    <a:lnTo>
                      <a:pt x="876" y="260"/>
                    </a:lnTo>
                    <a:lnTo>
                      <a:pt x="876" y="260"/>
                    </a:lnTo>
                    <a:lnTo>
                      <a:pt x="876" y="260"/>
                    </a:lnTo>
                    <a:lnTo>
                      <a:pt x="876" y="260"/>
                    </a:lnTo>
                    <a:lnTo>
                      <a:pt x="876" y="260"/>
                    </a:lnTo>
                    <a:lnTo>
                      <a:pt x="876" y="260"/>
                    </a:lnTo>
                    <a:lnTo>
                      <a:pt x="876" y="260"/>
                    </a:lnTo>
                    <a:lnTo>
                      <a:pt x="876" y="260"/>
                    </a:lnTo>
                    <a:lnTo>
                      <a:pt x="876" y="260"/>
                    </a:lnTo>
                    <a:lnTo>
                      <a:pt x="876" y="260"/>
                    </a:lnTo>
                    <a:lnTo>
                      <a:pt x="878" y="260"/>
                    </a:lnTo>
                    <a:lnTo>
                      <a:pt x="878" y="260"/>
                    </a:lnTo>
                    <a:lnTo>
                      <a:pt x="878" y="260"/>
                    </a:lnTo>
                    <a:lnTo>
                      <a:pt x="878" y="260"/>
                    </a:lnTo>
                    <a:lnTo>
                      <a:pt x="878" y="260"/>
                    </a:lnTo>
                    <a:lnTo>
                      <a:pt x="878" y="260"/>
                    </a:lnTo>
                    <a:lnTo>
                      <a:pt x="878" y="260"/>
                    </a:lnTo>
                    <a:lnTo>
                      <a:pt x="878" y="260"/>
                    </a:lnTo>
                    <a:lnTo>
                      <a:pt x="878" y="260"/>
                    </a:lnTo>
                    <a:lnTo>
                      <a:pt x="878" y="260"/>
                    </a:lnTo>
                    <a:lnTo>
                      <a:pt x="880" y="260"/>
                    </a:lnTo>
                    <a:lnTo>
                      <a:pt x="880" y="260"/>
                    </a:lnTo>
                    <a:lnTo>
                      <a:pt x="880" y="260"/>
                    </a:lnTo>
                    <a:lnTo>
                      <a:pt x="880" y="260"/>
                    </a:lnTo>
                    <a:lnTo>
                      <a:pt x="880" y="260"/>
                    </a:lnTo>
                    <a:lnTo>
                      <a:pt x="880" y="258"/>
                    </a:lnTo>
                    <a:lnTo>
                      <a:pt x="880" y="258"/>
                    </a:lnTo>
                    <a:lnTo>
                      <a:pt x="880" y="258"/>
                    </a:lnTo>
                    <a:lnTo>
                      <a:pt x="880" y="258"/>
                    </a:lnTo>
                    <a:lnTo>
                      <a:pt x="882" y="258"/>
                    </a:lnTo>
                    <a:lnTo>
                      <a:pt x="882" y="258"/>
                    </a:lnTo>
                    <a:lnTo>
                      <a:pt x="882" y="258"/>
                    </a:lnTo>
                    <a:lnTo>
                      <a:pt x="882" y="258"/>
                    </a:lnTo>
                    <a:lnTo>
                      <a:pt x="882" y="258"/>
                    </a:lnTo>
                    <a:lnTo>
                      <a:pt x="882" y="258"/>
                    </a:lnTo>
                    <a:lnTo>
                      <a:pt x="882" y="258"/>
                    </a:lnTo>
                    <a:lnTo>
                      <a:pt x="882" y="256"/>
                    </a:lnTo>
                    <a:lnTo>
                      <a:pt x="882" y="256"/>
                    </a:lnTo>
                    <a:lnTo>
                      <a:pt x="883" y="256"/>
                    </a:lnTo>
                    <a:lnTo>
                      <a:pt x="883" y="256"/>
                    </a:lnTo>
                    <a:lnTo>
                      <a:pt x="883" y="256"/>
                    </a:lnTo>
                    <a:lnTo>
                      <a:pt x="883" y="256"/>
                    </a:lnTo>
                    <a:lnTo>
                      <a:pt x="885" y="258"/>
                    </a:lnTo>
                    <a:lnTo>
                      <a:pt x="862" y="281"/>
                    </a:lnTo>
                    <a:lnTo>
                      <a:pt x="860" y="279"/>
                    </a:lnTo>
                    <a:lnTo>
                      <a:pt x="860" y="279"/>
                    </a:lnTo>
                    <a:lnTo>
                      <a:pt x="860" y="279"/>
                    </a:lnTo>
                    <a:lnTo>
                      <a:pt x="860" y="278"/>
                    </a:lnTo>
                    <a:lnTo>
                      <a:pt x="862" y="278"/>
                    </a:lnTo>
                    <a:lnTo>
                      <a:pt x="862" y="278"/>
                    </a:lnTo>
                    <a:lnTo>
                      <a:pt x="862" y="278"/>
                    </a:lnTo>
                    <a:lnTo>
                      <a:pt x="862" y="278"/>
                    </a:lnTo>
                    <a:lnTo>
                      <a:pt x="862" y="278"/>
                    </a:lnTo>
                    <a:lnTo>
                      <a:pt x="862" y="276"/>
                    </a:lnTo>
                    <a:lnTo>
                      <a:pt x="862" y="276"/>
                    </a:lnTo>
                    <a:lnTo>
                      <a:pt x="862" y="276"/>
                    </a:lnTo>
                    <a:lnTo>
                      <a:pt x="863" y="276"/>
                    </a:lnTo>
                    <a:lnTo>
                      <a:pt x="863" y="276"/>
                    </a:lnTo>
                    <a:lnTo>
                      <a:pt x="863" y="276"/>
                    </a:lnTo>
                    <a:lnTo>
                      <a:pt x="863" y="276"/>
                    </a:lnTo>
                    <a:lnTo>
                      <a:pt x="863" y="276"/>
                    </a:lnTo>
                    <a:lnTo>
                      <a:pt x="863" y="276"/>
                    </a:lnTo>
                    <a:lnTo>
                      <a:pt x="863" y="276"/>
                    </a:lnTo>
                    <a:lnTo>
                      <a:pt x="863" y="274"/>
                    </a:lnTo>
                    <a:lnTo>
                      <a:pt x="863" y="274"/>
                    </a:lnTo>
                    <a:lnTo>
                      <a:pt x="863" y="274"/>
                    </a:lnTo>
                    <a:lnTo>
                      <a:pt x="863" y="274"/>
                    </a:lnTo>
                    <a:lnTo>
                      <a:pt x="863" y="274"/>
                    </a:lnTo>
                    <a:lnTo>
                      <a:pt x="863" y="274"/>
                    </a:lnTo>
                    <a:lnTo>
                      <a:pt x="863" y="274"/>
                    </a:lnTo>
                    <a:lnTo>
                      <a:pt x="863" y="274"/>
                    </a:lnTo>
                    <a:lnTo>
                      <a:pt x="863" y="274"/>
                    </a:lnTo>
                    <a:lnTo>
                      <a:pt x="863" y="274"/>
                    </a:lnTo>
                    <a:lnTo>
                      <a:pt x="863" y="272"/>
                    </a:lnTo>
                    <a:lnTo>
                      <a:pt x="863" y="272"/>
                    </a:lnTo>
                    <a:lnTo>
                      <a:pt x="863" y="272"/>
                    </a:lnTo>
                    <a:lnTo>
                      <a:pt x="863" y="272"/>
                    </a:lnTo>
                    <a:lnTo>
                      <a:pt x="863" y="272"/>
                    </a:lnTo>
                    <a:lnTo>
                      <a:pt x="863" y="272"/>
                    </a:lnTo>
                    <a:lnTo>
                      <a:pt x="863" y="272"/>
                    </a:lnTo>
                    <a:lnTo>
                      <a:pt x="863" y="272"/>
                    </a:lnTo>
                    <a:lnTo>
                      <a:pt x="863" y="272"/>
                    </a:lnTo>
                    <a:lnTo>
                      <a:pt x="863" y="272"/>
                    </a:lnTo>
                    <a:lnTo>
                      <a:pt x="863" y="272"/>
                    </a:lnTo>
                    <a:lnTo>
                      <a:pt x="863" y="270"/>
                    </a:lnTo>
                    <a:lnTo>
                      <a:pt x="863" y="270"/>
                    </a:lnTo>
                    <a:lnTo>
                      <a:pt x="863" y="270"/>
                    </a:lnTo>
                    <a:lnTo>
                      <a:pt x="863" y="270"/>
                    </a:lnTo>
                    <a:lnTo>
                      <a:pt x="863" y="270"/>
                    </a:lnTo>
                    <a:lnTo>
                      <a:pt x="863" y="270"/>
                    </a:lnTo>
                    <a:lnTo>
                      <a:pt x="863" y="270"/>
                    </a:lnTo>
                    <a:lnTo>
                      <a:pt x="863" y="270"/>
                    </a:lnTo>
                    <a:lnTo>
                      <a:pt x="863" y="270"/>
                    </a:lnTo>
                    <a:lnTo>
                      <a:pt x="863" y="270"/>
                    </a:lnTo>
                    <a:lnTo>
                      <a:pt x="863" y="270"/>
                    </a:lnTo>
                    <a:lnTo>
                      <a:pt x="863" y="270"/>
                    </a:lnTo>
                    <a:lnTo>
                      <a:pt x="863" y="269"/>
                    </a:lnTo>
                    <a:lnTo>
                      <a:pt x="863" y="269"/>
                    </a:lnTo>
                    <a:lnTo>
                      <a:pt x="863" y="269"/>
                    </a:lnTo>
                    <a:lnTo>
                      <a:pt x="862" y="269"/>
                    </a:lnTo>
                    <a:lnTo>
                      <a:pt x="862" y="269"/>
                    </a:lnTo>
                    <a:lnTo>
                      <a:pt x="862" y="269"/>
                    </a:lnTo>
                    <a:lnTo>
                      <a:pt x="862" y="269"/>
                    </a:lnTo>
                    <a:lnTo>
                      <a:pt x="862" y="269"/>
                    </a:lnTo>
                    <a:lnTo>
                      <a:pt x="862" y="269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9" y="236"/>
                    </a:lnTo>
                    <a:lnTo>
                      <a:pt x="827" y="236"/>
                    </a:lnTo>
                    <a:lnTo>
                      <a:pt x="827" y="236"/>
                    </a:lnTo>
                    <a:lnTo>
                      <a:pt x="827" y="236"/>
                    </a:lnTo>
                    <a:lnTo>
                      <a:pt x="827" y="234"/>
                    </a:lnTo>
                    <a:lnTo>
                      <a:pt x="827" y="234"/>
                    </a:lnTo>
                    <a:lnTo>
                      <a:pt x="827" y="234"/>
                    </a:lnTo>
                    <a:lnTo>
                      <a:pt x="827" y="234"/>
                    </a:lnTo>
                    <a:lnTo>
                      <a:pt x="827" y="234"/>
                    </a:lnTo>
                    <a:lnTo>
                      <a:pt x="827" y="234"/>
                    </a:lnTo>
                    <a:lnTo>
                      <a:pt x="827" y="234"/>
                    </a:lnTo>
                    <a:lnTo>
                      <a:pt x="827" y="234"/>
                    </a:lnTo>
                    <a:lnTo>
                      <a:pt x="827" y="234"/>
                    </a:lnTo>
                    <a:lnTo>
                      <a:pt x="826" y="234"/>
                    </a:lnTo>
                    <a:lnTo>
                      <a:pt x="826" y="234"/>
                    </a:lnTo>
                    <a:lnTo>
                      <a:pt x="826" y="234"/>
                    </a:lnTo>
                    <a:lnTo>
                      <a:pt x="826" y="234"/>
                    </a:lnTo>
                    <a:lnTo>
                      <a:pt x="826" y="234"/>
                    </a:lnTo>
                    <a:lnTo>
                      <a:pt x="826" y="234"/>
                    </a:lnTo>
                    <a:lnTo>
                      <a:pt x="826" y="234"/>
                    </a:lnTo>
                    <a:lnTo>
                      <a:pt x="826" y="234"/>
                    </a:lnTo>
                    <a:lnTo>
                      <a:pt x="826" y="234"/>
                    </a:lnTo>
                    <a:lnTo>
                      <a:pt x="826" y="234"/>
                    </a:lnTo>
                    <a:lnTo>
                      <a:pt x="824" y="234"/>
                    </a:lnTo>
                    <a:lnTo>
                      <a:pt x="824" y="234"/>
                    </a:lnTo>
                    <a:lnTo>
                      <a:pt x="824" y="234"/>
                    </a:lnTo>
                    <a:lnTo>
                      <a:pt x="824" y="236"/>
                    </a:lnTo>
                    <a:lnTo>
                      <a:pt x="824" y="236"/>
                    </a:lnTo>
                    <a:lnTo>
                      <a:pt x="824" y="236"/>
                    </a:lnTo>
                    <a:lnTo>
                      <a:pt x="824" y="236"/>
                    </a:lnTo>
                    <a:lnTo>
                      <a:pt x="824" y="236"/>
                    </a:lnTo>
                    <a:lnTo>
                      <a:pt x="824" y="236"/>
                    </a:lnTo>
                    <a:lnTo>
                      <a:pt x="824" y="236"/>
                    </a:lnTo>
                    <a:lnTo>
                      <a:pt x="824" y="236"/>
                    </a:lnTo>
                    <a:lnTo>
                      <a:pt x="822" y="236"/>
                    </a:lnTo>
                    <a:lnTo>
                      <a:pt x="822" y="236"/>
                    </a:lnTo>
                    <a:lnTo>
                      <a:pt x="822" y="236"/>
                    </a:lnTo>
                    <a:lnTo>
                      <a:pt x="822" y="236"/>
                    </a:lnTo>
                    <a:lnTo>
                      <a:pt x="822" y="236"/>
                    </a:lnTo>
                    <a:lnTo>
                      <a:pt x="822" y="236"/>
                    </a:lnTo>
                    <a:lnTo>
                      <a:pt x="822" y="236"/>
                    </a:lnTo>
                    <a:lnTo>
                      <a:pt x="822" y="236"/>
                    </a:lnTo>
                    <a:lnTo>
                      <a:pt x="822" y="238"/>
                    </a:lnTo>
                    <a:lnTo>
                      <a:pt x="820" y="238"/>
                    </a:lnTo>
                    <a:lnTo>
                      <a:pt x="820" y="238"/>
                    </a:lnTo>
                    <a:lnTo>
                      <a:pt x="820" y="238"/>
                    </a:lnTo>
                    <a:lnTo>
                      <a:pt x="820" y="238"/>
                    </a:lnTo>
                    <a:lnTo>
                      <a:pt x="818" y="240"/>
                    </a:lnTo>
                    <a:lnTo>
                      <a:pt x="817" y="236"/>
                    </a:lnTo>
                    <a:lnTo>
                      <a:pt x="840" y="212"/>
                    </a:lnTo>
                    <a:lnTo>
                      <a:pt x="840" y="212"/>
                    </a:lnTo>
                    <a:lnTo>
                      <a:pt x="840" y="212"/>
                    </a:lnTo>
                    <a:lnTo>
                      <a:pt x="840" y="212"/>
                    </a:lnTo>
                    <a:lnTo>
                      <a:pt x="842" y="211"/>
                    </a:lnTo>
                    <a:lnTo>
                      <a:pt x="842" y="211"/>
                    </a:lnTo>
                    <a:lnTo>
                      <a:pt x="842" y="211"/>
                    </a:lnTo>
                    <a:lnTo>
                      <a:pt x="844" y="211"/>
                    </a:lnTo>
                    <a:lnTo>
                      <a:pt x="844" y="209"/>
                    </a:lnTo>
                    <a:lnTo>
                      <a:pt x="844" y="209"/>
                    </a:lnTo>
                    <a:lnTo>
                      <a:pt x="844" y="209"/>
                    </a:lnTo>
                    <a:lnTo>
                      <a:pt x="845" y="209"/>
                    </a:lnTo>
                    <a:lnTo>
                      <a:pt x="845" y="209"/>
                    </a:lnTo>
                    <a:lnTo>
                      <a:pt x="845" y="207"/>
                    </a:lnTo>
                    <a:lnTo>
                      <a:pt x="845" y="207"/>
                    </a:lnTo>
                    <a:lnTo>
                      <a:pt x="847" y="207"/>
                    </a:lnTo>
                    <a:lnTo>
                      <a:pt x="847" y="207"/>
                    </a:lnTo>
                    <a:lnTo>
                      <a:pt x="847" y="207"/>
                    </a:lnTo>
                    <a:lnTo>
                      <a:pt x="849" y="205"/>
                    </a:lnTo>
                    <a:lnTo>
                      <a:pt x="849" y="205"/>
                    </a:lnTo>
                    <a:lnTo>
                      <a:pt x="849" y="205"/>
                    </a:lnTo>
                    <a:lnTo>
                      <a:pt x="849" y="205"/>
                    </a:lnTo>
                    <a:lnTo>
                      <a:pt x="851" y="205"/>
                    </a:lnTo>
                    <a:lnTo>
                      <a:pt x="851" y="205"/>
                    </a:lnTo>
                    <a:lnTo>
                      <a:pt x="851" y="205"/>
                    </a:lnTo>
                    <a:lnTo>
                      <a:pt x="851" y="205"/>
                    </a:lnTo>
                    <a:lnTo>
                      <a:pt x="853" y="203"/>
                    </a:lnTo>
                    <a:lnTo>
                      <a:pt x="853" y="203"/>
                    </a:lnTo>
                    <a:lnTo>
                      <a:pt x="853" y="203"/>
                    </a:lnTo>
                    <a:lnTo>
                      <a:pt x="853" y="203"/>
                    </a:lnTo>
                    <a:lnTo>
                      <a:pt x="854" y="203"/>
                    </a:lnTo>
                    <a:lnTo>
                      <a:pt x="854" y="203"/>
                    </a:lnTo>
                    <a:lnTo>
                      <a:pt x="854" y="203"/>
                    </a:lnTo>
                    <a:lnTo>
                      <a:pt x="854" y="203"/>
                    </a:lnTo>
                    <a:lnTo>
                      <a:pt x="856" y="203"/>
                    </a:lnTo>
                    <a:lnTo>
                      <a:pt x="856" y="203"/>
                    </a:lnTo>
                    <a:lnTo>
                      <a:pt x="856" y="203"/>
                    </a:lnTo>
                    <a:lnTo>
                      <a:pt x="856" y="203"/>
                    </a:lnTo>
                    <a:lnTo>
                      <a:pt x="858" y="203"/>
                    </a:lnTo>
                    <a:lnTo>
                      <a:pt x="858" y="203"/>
                    </a:lnTo>
                    <a:lnTo>
                      <a:pt x="858" y="203"/>
                    </a:lnTo>
                    <a:lnTo>
                      <a:pt x="858" y="203"/>
                    </a:lnTo>
                    <a:lnTo>
                      <a:pt x="860" y="203"/>
                    </a:lnTo>
                    <a:lnTo>
                      <a:pt x="860" y="203"/>
                    </a:lnTo>
                    <a:lnTo>
                      <a:pt x="860" y="203"/>
                    </a:lnTo>
                    <a:lnTo>
                      <a:pt x="860" y="203"/>
                    </a:lnTo>
                    <a:lnTo>
                      <a:pt x="862" y="203"/>
                    </a:lnTo>
                    <a:lnTo>
                      <a:pt x="862" y="203"/>
                    </a:lnTo>
                    <a:lnTo>
                      <a:pt x="862" y="203"/>
                    </a:lnTo>
                    <a:lnTo>
                      <a:pt x="862" y="203"/>
                    </a:lnTo>
                    <a:lnTo>
                      <a:pt x="863" y="203"/>
                    </a:lnTo>
                    <a:lnTo>
                      <a:pt x="863" y="203"/>
                    </a:lnTo>
                    <a:lnTo>
                      <a:pt x="863" y="205"/>
                    </a:lnTo>
                    <a:lnTo>
                      <a:pt x="863" y="205"/>
                    </a:lnTo>
                    <a:lnTo>
                      <a:pt x="863" y="205"/>
                    </a:lnTo>
                    <a:lnTo>
                      <a:pt x="865" y="205"/>
                    </a:lnTo>
                    <a:lnTo>
                      <a:pt x="865" y="205"/>
                    </a:lnTo>
                    <a:lnTo>
                      <a:pt x="865" y="205"/>
                    </a:lnTo>
                    <a:lnTo>
                      <a:pt x="865" y="205"/>
                    </a:lnTo>
                    <a:lnTo>
                      <a:pt x="867" y="205"/>
                    </a:lnTo>
                    <a:lnTo>
                      <a:pt x="867" y="207"/>
                    </a:lnTo>
                    <a:lnTo>
                      <a:pt x="867" y="207"/>
                    </a:lnTo>
                    <a:lnTo>
                      <a:pt x="867" y="207"/>
                    </a:lnTo>
                    <a:lnTo>
                      <a:pt x="867" y="207"/>
                    </a:lnTo>
                    <a:lnTo>
                      <a:pt x="869" y="207"/>
                    </a:lnTo>
                    <a:lnTo>
                      <a:pt x="869" y="209"/>
                    </a:lnTo>
                    <a:lnTo>
                      <a:pt x="869" y="209"/>
                    </a:lnTo>
                    <a:lnTo>
                      <a:pt x="869" y="209"/>
                    </a:lnTo>
                    <a:lnTo>
                      <a:pt x="869" y="209"/>
                    </a:lnTo>
                    <a:lnTo>
                      <a:pt x="869" y="209"/>
                    </a:lnTo>
                    <a:lnTo>
                      <a:pt x="871" y="209"/>
                    </a:lnTo>
                    <a:lnTo>
                      <a:pt x="871" y="211"/>
                    </a:lnTo>
                    <a:lnTo>
                      <a:pt x="871" y="211"/>
                    </a:lnTo>
                    <a:lnTo>
                      <a:pt x="871" y="211"/>
                    </a:lnTo>
                    <a:lnTo>
                      <a:pt x="871" y="211"/>
                    </a:lnTo>
                    <a:lnTo>
                      <a:pt x="871" y="211"/>
                    </a:lnTo>
                    <a:lnTo>
                      <a:pt x="871" y="212"/>
                    </a:lnTo>
                    <a:lnTo>
                      <a:pt x="871" y="212"/>
                    </a:lnTo>
                    <a:lnTo>
                      <a:pt x="872" y="212"/>
                    </a:lnTo>
                    <a:lnTo>
                      <a:pt x="872" y="212"/>
                    </a:lnTo>
                    <a:lnTo>
                      <a:pt x="872" y="212"/>
                    </a:lnTo>
                    <a:lnTo>
                      <a:pt x="872" y="214"/>
                    </a:lnTo>
                    <a:lnTo>
                      <a:pt x="872" y="214"/>
                    </a:lnTo>
                    <a:lnTo>
                      <a:pt x="872" y="214"/>
                    </a:lnTo>
                    <a:lnTo>
                      <a:pt x="872" y="214"/>
                    </a:lnTo>
                    <a:lnTo>
                      <a:pt x="872" y="214"/>
                    </a:lnTo>
                    <a:lnTo>
                      <a:pt x="872" y="216"/>
                    </a:lnTo>
                    <a:lnTo>
                      <a:pt x="872" y="216"/>
                    </a:lnTo>
                    <a:lnTo>
                      <a:pt x="872" y="216"/>
                    </a:lnTo>
                    <a:lnTo>
                      <a:pt x="872" y="216"/>
                    </a:lnTo>
                    <a:lnTo>
                      <a:pt x="872" y="216"/>
                    </a:lnTo>
                    <a:lnTo>
                      <a:pt x="872" y="218"/>
                    </a:lnTo>
                    <a:lnTo>
                      <a:pt x="872" y="218"/>
                    </a:lnTo>
                    <a:lnTo>
                      <a:pt x="872" y="218"/>
                    </a:lnTo>
                    <a:lnTo>
                      <a:pt x="872" y="218"/>
                    </a:lnTo>
                    <a:lnTo>
                      <a:pt x="872" y="220"/>
                    </a:lnTo>
                    <a:lnTo>
                      <a:pt x="872" y="220"/>
                    </a:lnTo>
                    <a:lnTo>
                      <a:pt x="872" y="220"/>
                    </a:lnTo>
                    <a:lnTo>
                      <a:pt x="872" y="220"/>
                    </a:lnTo>
                    <a:lnTo>
                      <a:pt x="872" y="221"/>
                    </a:lnTo>
                    <a:lnTo>
                      <a:pt x="872" y="221"/>
                    </a:lnTo>
                    <a:lnTo>
                      <a:pt x="872" y="221"/>
                    </a:lnTo>
                    <a:lnTo>
                      <a:pt x="872" y="221"/>
                    </a:lnTo>
                    <a:lnTo>
                      <a:pt x="872" y="223"/>
                    </a:lnTo>
                    <a:lnTo>
                      <a:pt x="872" y="223"/>
                    </a:lnTo>
                    <a:lnTo>
                      <a:pt x="872" y="223"/>
                    </a:lnTo>
                    <a:lnTo>
                      <a:pt x="871" y="223"/>
                    </a:lnTo>
                    <a:lnTo>
                      <a:pt x="871" y="223"/>
                    </a:lnTo>
                    <a:lnTo>
                      <a:pt x="871" y="225"/>
                    </a:lnTo>
                    <a:lnTo>
                      <a:pt x="871" y="225"/>
                    </a:lnTo>
                    <a:lnTo>
                      <a:pt x="871" y="225"/>
                    </a:lnTo>
                    <a:lnTo>
                      <a:pt x="871" y="225"/>
                    </a:lnTo>
                    <a:lnTo>
                      <a:pt x="871" y="227"/>
                    </a:lnTo>
                    <a:lnTo>
                      <a:pt x="871" y="227"/>
                    </a:lnTo>
                    <a:lnTo>
                      <a:pt x="869" y="227"/>
                    </a:lnTo>
                    <a:lnTo>
                      <a:pt x="869" y="229"/>
                    </a:lnTo>
                    <a:lnTo>
                      <a:pt x="869" y="229"/>
                    </a:lnTo>
                    <a:lnTo>
                      <a:pt x="869" y="229"/>
                    </a:lnTo>
                    <a:lnTo>
                      <a:pt x="869" y="229"/>
                    </a:lnTo>
                    <a:lnTo>
                      <a:pt x="869" y="231"/>
                    </a:lnTo>
                    <a:lnTo>
                      <a:pt x="867" y="231"/>
                    </a:lnTo>
                    <a:lnTo>
                      <a:pt x="867" y="231"/>
                    </a:lnTo>
                    <a:lnTo>
                      <a:pt x="867" y="231"/>
                    </a:lnTo>
                    <a:lnTo>
                      <a:pt x="867" y="232"/>
                    </a:lnTo>
                    <a:lnTo>
                      <a:pt x="867" y="232"/>
                    </a:lnTo>
                    <a:lnTo>
                      <a:pt x="865" y="232"/>
                    </a:lnTo>
                    <a:lnTo>
                      <a:pt x="865" y="232"/>
                    </a:lnTo>
                    <a:lnTo>
                      <a:pt x="865" y="234"/>
                    </a:lnTo>
                    <a:lnTo>
                      <a:pt x="865" y="234"/>
                    </a:lnTo>
                    <a:lnTo>
                      <a:pt x="863" y="234"/>
                    </a:lnTo>
                    <a:lnTo>
                      <a:pt x="863" y="236"/>
                    </a:lnTo>
                    <a:lnTo>
                      <a:pt x="863" y="236"/>
                    </a:lnTo>
                    <a:lnTo>
                      <a:pt x="863" y="236"/>
                    </a:lnTo>
                    <a:lnTo>
                      <a:pt x="863" y="236"/>
                    </a:lnTo>
                    <a:lnTo>
                      <a:pt x="865" y="234"/>
                    </a:lnTo>
                    <a:lnTo>
                      <a:pt x="865" y="234"/>
                    </a:lnTo>
                    <a:lnTo>
                      <a:pt x="865" y="234"/>
                    </a:lnTo>
                    <a:lnTo>
                      <a:pt x="865" y="234"/>
                    </a:lnTo>
                    <a:lnTo>
                      <a:pt x="865" y="234"/>
                    </a:lnTo>
                    <a:lnTo>
                      <a:pt x="865" y="234"/>
                    </a:lnTo>
                    <a:lnTo>
                      <a:pt x="867" y="234"/>
                    </a:lnTo>
                    <a:lnTo>
                      <a:pt x="867" y="232"/>
                    </a:lnTo>
                    <a:lnTo>
                      <a:pt x="867" y="232"/>
                    </a:lnTo>
                    <a:lnTo>
                      <a:pt x="867" y="232"/>
                    </a:lnTo>
                    <a:lnTo>
                      <a:pt x="867" y="232"/>
                    </a:lnTo>
                    <a:lnTo>
                      <a:pt x="869" y="232"/>
                    </a:lnTo>
                    <a:lnTo>
                      <a:pt x="869" y="232"/>
                    </a:lnTo>
                    <a:lnTo>
                      <a:pt x="869" y="232"/>
                    </a:lnTo>
                    <a:lnTo>
                      <a:pt x="869" y="232"/>
                    </a:lnTo>
                    <a:lnTo>
                      <a:pt x="869" y="232"/>
                    </a:lnTo>
                    <a:lnTo>
                      <a:pt x="869" y="232"/>
                    </a:lnTo>
                    <a:lnTo>
                      <a:pt x="871" y="232"/>
                    </a:lnTo>
                    <a:lnTo>
                      <a:pt x="871" y="232"/>
                    </a:lnTo>
                    <a:lnTo>
                      <a:pt x="871" y="231"/>
                    </a:lnTo>
                    <a:lnTo>
                      <a:pt x="871" y="231"/>
                    </a:lnTo>
                    <a:lnTo>
                      <a:pt x="871" y="231"/>
                    </a:lnTo>
                    <a:lnTo>
                      <a:pt x="872" y="231"/>
                    </a:lnTo>
                    <a:lnTo>
                      <a:pt x="872" y="231"/>
                    </a:lnTo>
                    <a:lnTo>
                      <a:pt x="872" y="231"/>
                    </a:lnTo>
                    <a:lnTo>
                      <a:pt x="872" y="231"/>
                    </a:lnTo>
                    <a:lnTo>
                      <a:pt x="872" y="231"/>
                    </a:lnTo>
                    <a:lnTo>
                      <a:pt x="872" y="231"/>
                    </a:lnTo>
                    <a:lnTo>
                      <a:pt x="874" y="231"/>
                    </a:lnTo>
                    <a:lnTo>
                      <a:pt x="874" y="231"/>
                    </a:lnTo>
                    <a:lnTo>
                      <a:pt x="874" y="231"/>
                    </a:lnTo>
                    <a:lnTo>
                      <a:pt x="874" y="231"/>
                    </a:lnTo>
                    <a:lnTo>
                      <a:pt x="874" y="231"/>
                    </a:lnTo>
                    <a:lnTo>
                      <a:pt x="876" y="231"/>
                    </a:lnTo>
                    <a:lnTo>
                      <a:pt x="876" y="231"/>
                    </a:lnTo>
                    <a:lnTo>
                      <a:pt x="876" y="231"/>
                    </a:lnTo>
                    <a:lnTo>
                      <a:pt x="876" y="231"/>
                    </a:lnTo>
                    <a:lnTo>
                      <a:pt x="876" y="231"/>
                    </a:lnTo>
                    <a:lnTo>
                      <a:pt x="876" y="231"/>
                    </a:lnTo>
                    <a:lnTo>
                      <a:pt x="878" y="231"/>
                    </a:lnTo>
                    <a:lnTo>
                      <a:pt x="878" y="231"/>
                    </a:lnTo>
                    <a:lnTo>
                      <a:pt x="878" y="231"/>
                    </a:lnTo>
                    <a:lnTo>
                      <a:pt x="878" y="231"/>
                    </a:lnTo>
                    <a:lnTo>
                      <a:pt x="878" y="231"/>
                    </a:lnTo>
                    <a:lnTo>
                      <a:pt x="880" y="231"/>
                    </a:lnTo>
                    <a:lnTo>
                      <a:pt x="880" y="231"/>
                    </a:lnTo>
                    <a:lnTo>
                      <a:pt x="880" y="231"/>
                    </a:lnTo>
                    <a:lnTo>
                      <a:pt x="880" y="231"/>
                    </a:lnTo>
                    <a:lnTo>
                      <a:pt x="880" y="231"/>
                    </a:lnTo>
                    <a:lnTo>
                      <a:pt x="882" y="231"/>
                    </a:lnTo>
                    <a:lnTo>
                      <a:pt x="882" y="232"/>
                    </a:lnTo>
                    <a:lnTo>
                      <a:pt x="882" y="232"/>
                    </a:lnTo>
                    <a:lnTo>
                      <a:pt x="882" y="232"/>
                    </a:lnTo>
                    <a:lnTo>
                      <a:pt x="882" y="232"/>
                    </a:lnTo>
                    <a:lnTo>
                      <a:pt x="883" y="232"/>
                    </a:lnTo>
                    <a:lnTo>
                      <a:pt x="883" y="232"/>
                    </a:lnTo>
                    <a:lnTo>
                      <a:pt x="883" y="232"/>
                    </a:lnTo>
                    <a:lnTo>
                      <a:pt x="883" y="232"/>
                    </a:lnTo>
                    <a:lnTo>
                      <a:pt x="883" y="232"/>
                    </a:lnTo>
                    <a:lnTo>
                      <a:pt x="885" y="232"/>
                    </a:lnTo>
                    <a:lnTo>
                      <a:pt x="885" y="232"/>
                    </a:lnTo>
                    <a:lnTo>
                      <a:pt x="885" y="232"/>
                    </a:lnTo>
                    <a:lnTo>
                      <a:pt x="885" y="234"/>
                    </a:lnTo>
                    <a:lnTo>
                      <a:pt x="885" y="234"/>
                    </a:lnTo>
                    <a:lnTo>
                      <a:pt x="887" y="234"/>
                    </a:lnTo>
                    <a:lnTo>
                      <a:pt x="887" y="234"/>
                    </a:lnTo>
                    <a:lnTo>
                      <a:pt x="887" y="234"/>
                    </a:lnTo>
                    <a:lnTo>
                      <a:pt x="889" y="234"/>
                    </a:lnTo>
                    <a:lnTo>
                      <a:pt x="889" y="236"/>
                    </a:lnTo>
                    <a:lnTo>
                      <a:pt x="889" y="236"/>
                    </a:lnTo>
                    <a:lnTo>
                      <a:pt x="891" y="236"/>
                    </a:lnTo>
                    <a:lnTo>
                      <a:pt x="891" y="236"/>
                    </a:lnTo>
                    <a:lnTo>
                      <a:pt x="891" y="236"/>
                    </a:lnTo>
                    <a:lnTo>
                      <a:pt x="891" y="236"/>
                    </a:lnTo>
                    <a:lnTo>
                      <a:pt x="892" y="236"/>
                    </a:lnTo>
                    <a:lnTo>
                      <a:pt x="892" y="236"/>
                    </a:lnTo>
                    <a:lnTo>
                      <a:pt x="892" y="238"/>
                    </a:lnTo>
                    <a:lnTo>
                      <a:pt x="892" y="238"/>
                    </a:lnTo>
                    <a:lnTo>
                      <a:pt x="894" y="238"/>
                    </a:lnTo>
                    <a:lnTo>
                      <a:pt x="894" y="238"/>
                    </a:lnTo>
                    <a:lnTo>
                      <a:pt x="894" y="238"/>
                    </a:lnTo>
                    <a:lnTo>
                      <a:pt x="894" y="238"/>
                    </a:lnTo>
                    <a:lnTo>
                      <a:pt x="894" y="238"/>
                    </a:lnTo>
                    <a:lnTo>
                      <a:pt x="894" y="238"/>
                    </a:lnTo>
                    <a:lnTo>
                      <a:pt x="894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8"/>
                    </a:lnTo>
                    <a:lnTo>
                      <a:pt x="896" y="236"/>
                    </a:lnTo>
                    <a:lnTo>
                      <a:pt x="896" y="236"/>
                    </a:lnTo>
                    <a:lnTo>
                      <a:pt x="896" y="236"/>
                    </a:lnTo>
                    <a:lnTo>
                      <a:pt x="896" y="236"/>
                    </a:lnTo>
                    <a:lnTo>
                      <a:pt x="896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6"/>
                    </a:lnTo>
                    <a:lnTo>
                      <a:pt x="898" y="234"/>
                    </a:lnTo>
                    <a:lnTo>
                      <a:pt x="898" y="234"/>
                    </a:lnTo>
                    <a:lnTo>
                      <a:pt x="898" y="234"/>
                    </a:lnTo>
                    <a:lnTo>
                      <a:pt x="898" y="234"/>
                    </a:lnTo>
                    <a:lnTo>
                      <a:pt x="898" y="234"/>
                    </a:lnTo>
                    <a:lnTo>
                      <a:pt x="898" y="234"/>
                    </a:lnTo>
                    <a:lnTo>
                      <a:pt x="898" y="234"/>
                    </a:lnTo>
                    <a:lnTo>
                      <a:pt x="898" y="234"/>
                    </a:lnTo>
                    <a:lnTo>
                      <a:pt x="896" y="234"/>
                    </a:lnTo>
                    <a:lnTo>
                      <a:pt x="896" y="232"/>
                    </a:lnTo>
                    <a:lnTo>
                      <a:pt x="896" y="232"/>
                    </a:lnTo>
                    <a:lnTo>
                      <a:pt x="896" y="232"/>
                    </a:lnTo>
                    <a:lnTo>
                      <a:pt x="896" y="232"/>
                    </a:lnTo>
                    <a:lnTo>
                      <a:pt x="896" y="232"/>
                    </a:lnTo>
                    <a:lnTo>
                      <a:pt x="896" y="232"/>
                    </a:lnTo>
                    <a:lnTo>
                      <a:pt x="896" y="231"/>
                    </a:lnTo>
                    <a:lnTo>
                      <a:pt x="896" y="231"/>
                    </a:lnTo>
                    <a:lnTo>
                      <a:pt x="896" y="231"/>
                    </a:lnTo>
                    <a:lnTo>
                      <a:pt x="894" y="231"/>
                    </a:lnTo>
                    <a:lnTo>
                      <a:pt x="894" y="231"/>
                    </a:lnTo>
                    <a:lnTo>
                      <a:pt x="894" y="231"/>
                    </a:lnTo>
                    <a:lnTo>
                      <a:pt x="894" y="229"/>
                    </a:lnTo>
                    <a:close/>
                    <a:moveTo>
                      <a:pt x="840" y="227"/>
                    </a:moveTo>
                    <a:lnTo>
                      <a:pt x="854" y="240"/>
                    </a:lnTo>
                    <a:lnTo>
                      <a:pt x="854" y="240"/>
                    </a:lnTo>
                    <a:lnTo>
                      <a:pt x="854" y="240"/>
                    </a:lnTo>
                    <a:lnTo>
                      <a:pt x="856" y="240"/>
                    </a:lnTo>
                    <a:lnTo>
                      <a:pt x="856" y="240"/>
                    </a:lnTo>
                    <a:lnTo>
                      <a:pt x="856" y="240"/>
                    </a:lnTo>
                    <a:lnTo>
                      <a:pt x="856" y="238"/>
                    </a:lnTo>
                    <a:lnTo>
                      <a:pt x="856" y="238"/>
                    </a:lnTo>
                    <a:lnTo>
                      <a:pt x="858" y="238"/>
                    </a:lnTo>
                    <a:lnTo>
                      <a:pt x="858" y="238"/>
                    </a:lnTo>
                    <a:lnTo>
                      <a:pt x="858" y="238"/>
                    </a:lnTo>
                    <a:lnTo>
                      <a:pt x="858" y="236"/>
                    </a:lnTo>
                    <a:lnTo>
                      <a:pt x="858" y="236"/>
                    </a:lnTo>
                    <a:lnTo>
                      <a:pt x="858" y="236"/>
                    </a:lnTo>
                    <a:lnTo>
                      <a:pt x="860" y="236"/>
                    </a:lnTo>
                    <a:lnTo>
                      <a:pt x="860" y="236"/>
                    </a:lnTo>
                    <a:lnTo>
                      <a:pt x="860" y="234"/>
                    </a:lnTo>
                    <a:lnTo>
                      <a:pt x="860" y="234"/>
                    </a:lnTo>
                    <a:lnTo>
                      <a:pt x="860" y="234"/>
                    </a:lnTo>
                    <a:lnTo>
                      <a:pt x="860" y="234"/>
                    </a:lnTo>
                    <a:lnTo>
                      <a:pt x="860" y="234"/>
                    </a:lnTo>
                    <a:lnTo>
                      <a:pt x="860" y="232"/>
                    </a:lnTo>
                    <a:lnTo>
                      <a:pt x="860" y="232"/>
                    </a:lnTo>
                    <a:lnTo>
                      <a:pt x="860" y="232"/>
                    </a:lnTo>
                    <a:lnTo>
                      <a:pt x="862" y="232"/>
                    </a:lnTo>
                    <a:lnTo>
                      <a:pt x="862" y="232"/>
                    </a:lnTo>
                    <a:lnTo>
                      <a:pt x="862" y="232"/>
                    </a:lnTo>
                    <a:lnTo>
                      <a:pt x="862" y="231"/>
                    </a:lnTo>
                    <a:lnTo>
                      <a:pt x="862" y="231"/>
                    </a:lnTo>
                    <a:lnTo>
                      <a:pt x="862" y="231"/>
                    </a:lnTo>
                    <a:lnTo>
                      <a:pt x="862" y="231"/>
                    </a:lnTo>
                    <a:lnTo>
                      <a:pt x="862" y="231"/>
                    </a:lnTo>
                    <a:lnTo>
                      <a:pt x="862" y="229"/>
                    </a:lnTo>
                    <a:lnTo>
                      <a:pt x="862" y="229"/>
                    </a:lnTo>
                    <a:lnTo>
                      <a:pt x="862" y="229"/>
                    </a:lnTo>
                    <a:lnTo>
                      <a:pt x="862" y="229"/>
                    </a:lnTo>
                    <a:lnTo>
                      <a:pt x="862" y="229"/>
                    </a:lnTo>
                    <a:lnTo>
                      <a:pt x="862" y="229"/>
                    </a:lnTo>
                    <a:lnTo>
                      <a:pt x="862" y="227"/>
                    </a:lnTo>
                    <a:lnTo>
                      <a:pt x="862" y="227"/>
                    </a:lnTo>
                    <a:lnTo>
                      <a:pt x="862" y="227"/>
                    </a:lnTo>
                    <a:lnTo>
                      <a:pt x="862" y="227"/>
                    </a:lnTo>
                    <a:lnTo>
                      <a:pt x="862" y="227"/>
                    </a:lnTo>
                    <a:lnTo>
                      <a:pt x="862" y="225"/>
                    </a:lnTo>
                    <a:lnTo>
                      <a:pt x="862" y="225"/>
                    </a:lnTo>
                    <a:lnTo>
                      <a:pt x="862" y="225"/>
                    </a:lnTo>
                    <a:lnTo>
                      <a:pt x="862" y="225"/>
                    </a:lnTo>
                    <a:lnTo>
                      <a:pt x="862" y="225"/>
                    </a:lnTo>
                    <a:lnTo>
                      <a:pt x="862" y="225"/>
                    </a:lnTo>
                    <a:lnTo>
                      <a:pt x="862" y="223"/>
                    </a:lnTo>
                    <a:lnTo>
                      <a:pt x="860" y="223"/>
                    </a:lnTo>
                    <a:lnTo>
                      <a:pt x="860" y="223"/>
                    </a:lnTo>
                    <a:lnTo>
                      <a:pt x="860" y="223"/>
                    </a:lnTo>
                    <a:lnTo>
                      <a:pt x="860" y="223"/>
                    </a:lnTo>
                    <a:lnTo>
                      <a:pt x="860" y="223"/>
                    </a:lnTo>
                    <a:lnTo>
                      <a:pt x="860" y="221"/>
                    </a:lnTo>
                    <a:lnTo>
                      <a:pt x="860" y="221"/>
                    </a:lnTo>
                    <a:lnTo>
                      <a:pt x="860" y="221"/>
                    </a:lnTo>
                    <a:lnTo>
                      <a:pt x="860" y="221"/>
                    </a:lnTo>
                    <a:lnTo>
                      <a:pt x="860" y="221"/>
                    </a:lnTo>
                    <a:lnTo>
                      <a:pt x="858" y="221"/>
                    </a:lnTo>
                    <a:lnTo>
                      <a:pt x="858" y="221"/>
                    </a:lnTo>
                    <a:lnTo>
                      <a:pt x="858" y="220"/>
                    </a:lnTo>
                    <a:lnTo>
                      <a:pt x="858" y="220"/>
                    </a:lnTo>
                    <a:lnTo>
                      <a:pt x="858" y="220"/>
                    </a:lnTo>
                    <a:lnTo>
                      <a:pt x="858" y="220"/>
                    </a:lnTo>
                    <a:lnTo>
                      <a:pt x="858" y="220"/>
                    </a:lnTo>
                    <a:lnTo>
                      <a:pt x="856" y="220"/>
                    </a:lnTo>
                    <a:lnTo>
                      <a:pt x="856" y="220"/>
                    </a:lnTo>
                    <a:lnTo>
                      <a:pt x="856" y="220"/>
                    </a:lnTo>
                    <a:lnTo>
                      <a:pt x="856" y="218"/>
                    </a:lnTo>
                    <a:lnTo>
                      <a:pt x="856" y="218"/>
                    </a:lnTo>
                    <a:lnTo>
                      <a:pt x="856" y="218"/>
                    </a:lnTo>
                    <a:lnTo>
                      <a:pt x="856" y="218"/>
                    </a:lnTo>
                    <a:lnTo>
                      <a:pt x="854" y="218"/>
                    </a:lnTo>
                    <a:lnTo>
                      <a:pt x="854" y="218"/>
                    </a:lnTo>
                    <a:lnTo>
                      <a:pt x="854" y="218"/>
                    </a:lnTo>
                    <a:lnTo>
                      <a:pt x="854" y="218"/>
                    </a:lnTo>
                    <a:lnTo>
                      <a:pt x="854" y="218"/>
                    </a:lnTo>
                    <a:lnTo>
                      <a:pt x="854" y="216"/>
                    </a:lnTo>
                    <a:lnTo>
                      <a:pt x="854" y="216"/>
                    </a:lnTo>
                    <a:lnTo>
                      <a:pt x="853" y="216"/>
                    </a:lnTo>
                    <a:lnTo>
                      <a:pt x="853" y="216"/>
                    </a:lnTo>
                    <a:lnTo>
                      <a:pt x="853" y="216"/>
                    </a:lnTo>
                    <a:lnTo>
                      <a:pt x="853" y="216"/>
                    </a:lnTo>
                    <a:lnTo>
                      <a:pt x="853" y="216"/>
                    </a:lnTo>
                    <a:lnTo>
                      <a:pt x="853" y="216"/>
                    </a:lnTo>
                    <a:lnTo>
                      <a:pt x="851" y="216"/>
                    </a:lnTo>
                    <a:lnTo>
                      <a:pt x="851" y="216"/>
                    </a:lnTo>
                    <a:lnTo>
                      <a:pt x="851" y="216"/>
                    </a:lnTo>
                    <a:lnTo>
                      <a:pt x="851" y="216"/>
                    </a:lnTo>
                    <a:lnTo>
                      <a:pt x="851" y="216"/>
                    </a:lnTo>
                    <a:lnTo>
                      <a:pt x="851" y="216"/>
                    </a:lnTo>
                    <a:lnTo>
                      <a:pt x="851" y="216"/>
                    </a:lnTo>
                    <a:lnTo>
                      <a:pt x="849" y="216"/>
                    </a:lnTo>
                    <a:lnTo>
                      <a:pt x="849" y="214"/>
                    </a:lnTo>
                    <a:lnTo>
                      <a:pt x="849" y="214"/>
                    </a:lnTo>
                    <a:lnTo>
                      <a:pt x="849" y="214"/>
                    </a:lnTo>
                    <a:lnTo>
                      <a:pt x="849" y="214"/>
                    </a:lnTo>
                    <a:lnTo>
                      <a:pt x="849" y="214"/>
                    </a:lnTo>
                    <a:lnTo>
                      <a:pt x="849" y="214"/>
                    </a:lnTo>
                    <a:lnTo>
                      <a:pt x="847" y="214"/>
                    </a:lnTo>
                    <a:lnTo>
                      <a:pt x="847" y="214"/>
                    </a:lnTo>
                    <a:lnTo>
                      <a:pt x="847" y="214"/>
                    </a:lnTo>
                    <a:lnTo>
                      <a:pt x="847" y="214"/>
                    </a:lnTo>
                    <a:lnTo>
                      <a:pt x="847" y="214"/>
                    </a:lnTo>
                    <a:lnTo>
                      <a:pt x="847" y="214"/>
                    </a:lnTo>
                    <a:lnTo>
                      <a:pt x="847" y="214"/>
                    </a:lnTo>
                    <a:lnTo>
                      <a:pt x="845" y="214"/>
                    </a:lnTo>
                    <a:lnTo>
                      <a:pt x="845" y="216"/>
                    </a:lnTo>
                    <a:lnTo>
                      <a:pt x="845" y="216"/>
                    </a:lnTo>
                    <a:lnTo>
                      <a:pt x="845" y="216"/>
                    </a:lnTo>
                    <a:lnTo>
                      <a:pt x="845" y="216"/>
                    </a:lnTo>
                    <a:lnTo>
                      <a:pt x="845" y="216"/>
                    </a:lnTo>
                    <a:lnTo>
                      <a:pt x="845" y="216"/>
                    </a:lnTo>
                    <a:lnTo>
                      <a:pt x="845" y="216"/>
                    </a:lnTo>
                    <a:lnTo>
                      <a:pt x="844" y="216"/>
                    </a:lnTo>
                    <a:lnTo>
                      <a:pt x="844" y="216"/>
                    </a:lnTo>
                    <a:lnTo>
                      <a:pt x="844" y="216"/>
                    </a:lnTo>
                    <a:lnTo>
                      <a:pt x="844" y="216"/>
                    </a:lnTo>
                    <a:lnTo>
                      <a:pt x="844" y="216"/>
                    </a:lnTo>
                    <a:lnTo>
                      <a:pt x="844" y="216"/>
                    </a:lnTo>
                    <a:lnTo>
                      <a:pt x="844" y="216"/>
                    </a:lnTo>
                    <a:lnTo>
                      <a:pt x="842" y="216"/>
                    </a:lnTo>
                    <a:lnTo>
                      <a:pt x="842" y="216"/>
                    </a:lnTo>
                    <a:lnTo>
                      <a:pt x="842" y="216"/>
                    </a:lnTo>
                    <a:lnTo>
                      <a:pt x="842" y="218"/>
                    </a:lnTo>
                    <a:lnTo>
                      <a:pt x="842" y="218"/>
                    </a:lnTo>
                    <a:lnTo>
                      <a:pt x="842" y="218"/>
                    </a:lnTo>
                    <a:lnTo>
                      <a:pt x="842" y="218"/>
                    </a:lnTo>
                    <a:lnTo>
                      <a:pt x="842" y="218"/>
                    </a:lnTo>
                    <a:lnTo>
                      <a:pt x="842" y="218"/>
                    </a:lnTo>
                    <a:lnTo>
                      <a:pt x="840" y="218"/>
                    </a:lnTo>
                    <a:lnTo>
                      <a:pt x="840" y="218"/>
                    </a:lnTo>
                    <a:lnTo>
                      <a:pt x="840" y="218"/>
                    </a:lnTo>
                    <a:lnTo>
                      <a:pt x="840" y="220"/>
                    </a:lnTo>
                    <a:lnTo>
                      <a:pt x="840" y="220"/>
                    </a:lnTo>
                    <a:lnTo>
                      <a:pt x="840" y="220"/>
                    </a:lnTo>
                    <a:lnTo>
                      <a:pt x="840" y="220"/>
                    </a:lnTo>
                    <a:lnTo>
                      <a:pt x="840" y="220"/>
                    </a:lnTo>
                    <a:lnTo>
                      <a:pt x="840" y="220"/>
                    </a:lnTo>
                    <a:lnTo>
                      <a:pt x="838" y="220"/>
                    </a:lnTo>
                    <a:lnTo>
                      <a:pt x="838" y="221"/>
                    </a:lnTo>
                    <a:lnTo>
                      <a:pt x="838" y="221"/>
                    </a:lnTo>
                    <a:lnTo>
                      <a:pt x="838" y="221"/>
                    </a:lnTo>
                    <a:lnTo>
                      <a:pt x="838" y="221"/>
                    </a:lnTo>
                    <a:lnTo>
                      <a:pt x="838" y="221"/>
                    </a:lnTo>
                    <a:lnTo>
                      <a:pt x="838" y="221"/>
                    </a:lnTo>
                    <a:lnTo>
                      <a:pt x="838" y="221"/>
                    </a:lnTo>
                    <a:lnTo>
                      <a:pt x="838" y="221"/>
                    </a:lnTo>
                    <a:lnTo>
                      <a:pt x="838" y="221"/>
                    </a:lnTo>
                    <a:lnTo>
                      <a:pt x="838" y="221"/>
                    </a:lnTo>
                    <a:lnTo>
                      <a:pt x="838" y="221"/>
                    </a:lnTo>
                    <a:lnTo>
                      <a:pt x="838" y="221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38" y="223"/>
                    </a:lnTo>
                    <a:lnTo>
                      <a:pt x="840" y="223"/>
                    </a:lnTo>
                    <a:lnTo>
                      <a:pt x="840" y="225"/>
                    </a:lnTo>
                    <a:lnTo>
                      <a:pt x="840" y="225"/>
                    </a:lnTo>
                    <a:lnTo>
                      <a:pt x="840" y="225"/>
                    </a:lnTo>
                    <a:lnTo>
                      <a:pt x="840" y="225"/>
                    </a:lnTo>
                    <a:lnTo>
                      <a:pt x="840" y="225"/>
                    </a:lnTo>
                    <a:lnTo>
                      <a:pt x="840" y="225"/>
                    </a:lnTo>
                    <a:lnTo>
                      <a:pt x="840" y="225"/>
                    </a:lnTo>
                    <a:lnTo>
                      <a:pt x="840" y="227"/>
                    </a:lnTo>
                    <a:close/>
                    <a:moveTo>
                      <a:pt x="813" y="240"/>
                    </a:moveTo>
                    <a:lnTo>
                      <a:pt x="827" y="258"/>
                    </a:lnTo>
                    <a:lnTo>
                      <a:pt x="826" y="260"/>
                    </a:lnTo>
                    <a:lnTo>
                      <a:pt x="826" y="260"/>
                    </a:lnTo>
                    <a:lnTo>
                      <a:pt x="824" y="260"/>
                    </a:lnTo>
                    <a:lnTo>
                      <a:pt x="824" y="258"/>
                    </a:lnTo>
                    <a:lnTo>
                      <a:pt x="824" y="258"/>
                    </a:lnTo>
                    <a:lnTo>
                      <a:pt x="824" y="258"/>
                    </a:lnTo>
                    <a:lnTo>
                      <a:pt x="822" y="258"/>
                    </a:lnTo>
                    <a:lnTo>
                      <a:pt x="822" y="258"/>
                    </a:lnTo>
                    <a:lnTo>
                      <a:pt x="822" y="258"/>
                    </a:lnTo>
                    <a:lnTo>
                      <a:pt x="822" y="256"/>
                    </a:lnTo>
                    <a:lnTo>
                      <a:pt x="820" y="256"/>
                    </a:lnTo>
                    <a:lnTo>
                      <a:pt x="820" y="256"/>
                    </a:lnTo>
                    <a:lnTo>
                      <a:pt x="820" y="256"/>
                    </a:lnTo>
                    <a:lnTo>
                      <a:pt x="820" y="256"/>
                    </a:lnTo>
                    <a:lnTo>
                      <a:pt x="818" y="256"/>
                    </a:lnTo>
                    <a:lnTo>
                      <a:pt x="818" y="256"/>
                    </a:lnTo>
                    <a:lnTo>
                      <a:pt x="818" y="254"/>
                    </a:lnTo>
                    <a:lnTo>
                      <a:pt x="818" y="254"/>
                    </a:lnTo>
                    <a:lnTo>
                      <a:pt x="817" y="254"/>
                    </a:lnTo>
                    <a:lnTo>
                      <a:pt x="817" y="254"/>
                    </a:lnTo>
                    <a:lnTo>
                      <a:pt x="817" y="254"/>
                    </a:lnTo>
                    <a:lnTo>
                      <a:pt x="815" y="254"/>
                    </a:lnTo>
                    <a:lnTo>
                      <a:pt x="815" y="254"/>
                    </a:lnTo>
                    <a:lnTo>
                      <a:pt x="815" y="254"/>
                    </a:lnTo>
                    <a:lnTo>
                      <a:pt x="815" y="254"/>
                    </a:lnTo>
                    <a:lnTo>
                      <a:pt x="813" y="254"/>
                    </a:lnTo>
                    <a:lnTo>
                      <a:pt x="813" y="254"/>
                    </a:lnTo>
                    <a:lnTo>
                      <a:pt x="813" y="254"/>
                    </a:lnTo>
                    <a:lnTo>
                      <a:pt x="813" y="254"/>
                    </a:lnTo>
                    <a:lnTo>
                      <a:pt x="811" y="252"/>
                    </a:lnTo>
                    <a:lnTo>
                      <a:pt x="811" y="252"/>
                    </a:lnTo>
                    <a:lnTo>
                      <a:pt x="811" y="252"/>
                    </a:lnTo>
                    <a:lnTo>
                      <a:pt x="811" y="252"/>
                    </a:lnTo>
                    <a:lnTo>
                      <a:pt x="809" y="252"/>
                    </a:lnTo>
                    <a:lnTo>
                      <a:pt x="809" y="252"/>
                    </a:lnTo>
                    <a:lnTo>
                      <a:pt x="809" y="252"/>
                    </a:lnTo>
                    <a:lnTo>
                      <a:pt x="809" y="252"/>
                    </a:lnTo>
                    <a:lnTo>
                      <a:pt x="807" y="252"/>
                    </a:lnTo>
                    <a:lnTo>
                      <a:pt x="807" y="252"/>
                    </a:lnTo>
                    <a:lnTo>
                      <a:pt x="807" y="252"/>
                    </a:lnTo>
                    <a:lnTo>
                      <a:pt x="807" y="252"/>
                    </a:lnTo>
                    <a:lnTo>
                      <a:pt x="806" y="252"/>
                    </a:lnTo>
                    <a:lnTo>
                      <a:pt x="806" y="254"/>
                    </a:lnTo>
                    <a:lnTo>
                      <a:pt x="806" y="254"/>
                    </a:lnTo>
                    <a:lnTo>
                      <a:pt x="806" y="254"/>
                    </a:lnTo>
                    <a:lnTo>
                      <a:pt x="806" y="254"/>
                    </a:lnTo>
                    <a:lnTo>
                      <a:pt x="804" y="254"/>
                    </a:lnTo>
                    <a:lnTo>
                      <a:pt x="804" y="254"/>
                    </a:lnTo>
                    <a:lnTo>
                      <a:pt x="804" y="254"/>
                    </a:lnTo>
                    <a:lnTo>
                      <a:pt x="804" y="254"/>
                    </a:lnTo>
                    <a:lnTo>
                      <a:pt x="802" y="254"/>
                    </a:lnTo>
                    <a:lnTo>
                      <a:pt x="802" y="254"/>
                    </a:lnTo>
                    <a:lnTo>
                      <a:pt x="802" y="254"/>
                    </a:lnTo>
                    <a:lnTo>
                      <a:pt x="802" y="254"/>
                    </a:lnTo>
                    <a:lnTo>
                      <a:pt x="800" y="254"/>
                    </a:lnTo>
                    <a:lnTo>
                      <a:pt x="800" y="256"/>
                    </a:lnTo>
                    <a:lnTo>
                      <a:pt x="800" y="256"/>
                    </a:lnTo>
                    <a:lnTo>
                      <a:pt x="800" y="256"/>
                    </a:lnTo>
                    <a:lnTo>
                      <a:pt x="798" y="256"/>
                    </a:lnTo>
                    <a:lnTo>
                      <a:pt x="798" y="256"/>
                    </a:lnTo>
                    <a:lnTo>
                      <a:pt x="798" y="256"/>
                    </a:lnTo>
                    <a:lnTo>
                      <a:pt x="798" y="256"/>
                    </a:lnTo>
                    <a:lnTo>
                      <a:pt x="797" y="256"/>
                    </a:lnTo>
                    <a:lnTo>
                      <a:pt x="797" y="258"/>
                    </a:lnTo>
                    <a:lnTo>
                      <a:pt x="797" y="258"/>
                    </a:lnTo>
                    <a:lnTo>
                      <a:pt x="797" y="258"/>
                    </a:lnTo>
                    <a:lnTo>
                      <a:pt x="797" y="258"/>
                    </a:lnTo>
                    <a:lnTo>
                      <a:pt x="795" y="258"/>
                    </a:lnTo>
                    <a:lnTo>
                      <a:pt x="795" y="258"/>
                    </a:lnTo>
                    <a:lnTo>
                      <a:pt x="795" y="258"/>
                    </a:lnTo>
                    <a:lnTo>
                      <a:pt x="795" y="260"/>
                    </a:lnTo>
                    <a:lnTo>
                      <a:pt x="795" y="260"/>
                    </a:lnTo>
                    <a:lnTo>
                      <a:pt x="795" y="260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3" y="260"/>
                    </a:lnTo>
                    <a:lnTo>
                      <a:pt x="793" y="261"/>
                    </a:lnTo>
                    <a:lnTo>
                      <a:pt x="793" y="261"/>
                    </a:lnTo>
                    <a:lnTo>
                      <a:pt x="793" y="261"/>
                    </a:lnTo>
                    <a:lnTo>
                      <a:pt x="793" y="261"/>
                    </a:lnTo>
                    <a:lnTo>
                      <a:pt x="793" y="261"/>
                    </a:lnTo>
                    <a:lnTo>
                      <a:pt x="793" y="261"/>
                    </a:lnTo>
                    <a:lnTo>
                      <a:pt x="793" y="261"/>
                    </a:lnTo>
                    <a:lnTo>
                      <a:pt x="793" y="261"/>
                    </a:lnTo>
                    <a:lnTo>
                      <a:pt x="793" y="261"/>
                    </a:lnTo>
                    <a:lnTo>
                      <a:pt x="791" y="261"/>
                    </a:lnTo>
                    <a:lnTo>
                      <a:pt x="791" y="261"/>
                    </a:lnTo>
                    <a:lnTo>
                      <a:pt x="791" y="261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3"/>
                    </a:lnTo>
                    <a:lnTo>
                      <a:pt x="791" y="265"/>
                    </a:lnTo>
                    <a:lnTo>
                      <a:pt x="791" y="265"/>
                    </a:lnTo>
                    <a:lnTo>
                      <a:pt x="791" y="265"/>
                    </a:lnTo>
                    <a:lnTo>
                      <a:pt x="791" y="265"/>
                    </a:lnTo>
                    <a:lnTo>
                      <a:pt x="791" y="265"/>
                    </a:lnTo>
                    <a:lnTo>
                      <a:pt x="793" y="265"/>
                    </a:lnTo>
                    <a:lnTo>
                      <a:pt x="793" y="265"/>
                    </a:lnTo>
                    <a:lnTo>
                      <a:pt x="793" y="265"/>
                    </a:lnTo>
                    <a:lnTo>
                      <a:pt x="793" y="265"/>
                    </a:lnTo>
                    <a:lnTo>
                      <a:pt x="793" y="265"/>
                    </a:lnTo>
                    <a:lnTo>
                      <a:pt x="793" y="265"/>
                    </a:lnTo>
                    <a:lnTo>
                      <a:pt x="793" y="265"/>
                    </a:lnTo>
                    <a:lnTo>
                      <a:pt x="793" y="267"/>
                    </a:lnTo>
                    <a:lnTo>
                      <a:pt x="793" y="267"/>
                    </a:lnTo>
                    <a:lnTo>
                      <a:pt x="793" y="267"/>
                    </a:lnTo>
                    <a:lnTo>
                      <a:pt x="793" y="267"/>
                    </a:lnTo>
                    <a:lnTo>
                      <a:pt x="793" y="267"/>
                    </a:lnTo>
                    <a:lnTo>
                      <a:pt x="793" y="267"/>
                    </a:lnTo>
                    <a:lnTo>
                      <a:pt x="793" y="267"/>
                    </a:lnTo>
                    <a:lnTo>
                      <a:pt x="793" y="267"/>
                    </a:lnTo>
                    <a:lnTo>
                      <a:pt x="804" y="281"/>
                    </a:lnTo>
                    <a:lnTo>
                      <a:pt x="804" y="281"/>
                    </a:lnTo>
                    <a:lnTo>
                      <a:pt x="806" y="281"/>
                    </a:lnTo>
                    <a:lnTo>
                      <a:pt x="806" y="281"/>
                    </a:lnTo>
                    <a:lnTo>
                      <a:pt x="806" y="281"/>
                    </a:lnTo>
                    <a:lnTo>
                      <a:pt x="806" y="281"/>
                    </a:lnTo>
                    <a:lnTo>
                      <a:pt x="806" y="281"/>
                    </a:lnTo>
                    <a:lnTo>
                      <a:pt x="806" y="281"/>
                    </a:lnTo>
                    <a:lnTo>
                      <a:pt x="807" y="279"/>
                    </a:lnTo>
                    <a:lnTo>
                      <a:pt x="807" y="279"/>
                    </a:lnTo>
                    <a:lnTo>
                      <a:pt x="807" y="279"/>
                    </a:lnTo>
                    <a:lnTo>
                      <a:pt x="807" y="279"/>
                    </a:lnTo>
                    <a:lnTo>
                      <a:pt x="807" y="279"/>
                    </a:lnTo>
                    <a:lnTo>
                      <a:pt x="807" y="279"/>
                    </a:lnTo>
                    <a:lnTo>
                      <a:pt x="807" y="279"/>
                    </a:lnTo>
                    <a:lnTo>
                      <a:pt x="809" y="279"/>
                    </a:lnTo>
                    <a:lnTo>
                      <a:pt x="809" y="278"/>
                    </a:lnTo>
                    <a:lnTo>
                      <a:pt x="809" y="278"/>
                    </a:lnTo>
                    <a:lnTo>
                      <a:pt x="809" y="278"/>
                    </a:lnTo>
                    <a:lnTo>
                      <a:pt x="809" y="278"/>
                    </a:lnTo>
                    <a:lnTo>
                      <a:pt x="809" y="278"/>
                    </a:lnTo>
                    <a:lnTo>
                      <a:pt x="809" y="278"/>
                    </a:lnTo>
                    <a:lnTo>
                      <a:pt x="809" y="278"/>
                    </a:lnTo>
                    <a:lnTo>
                      <a:pt x="809" y="276"/>
                    </a:lnTo>
                    <a:lnTo>
                      <a:pt x="809" y="276"/>
                    </a:lnTo>
                    <a:lnTo>
                      <a:pt x="811" y="276"/>
                    </a:lnTo>
                    <a:lnTo>
                      <a:pt x="811" y="276"/>
                    </a:lnTo>
                    <a:lnTo>
                      <a:pt x="811" y="276"/>
                    </a:lnTo>
                    <a:lnTo>
                      <a:pt x="811" y="276"/>
                    </a:lnTo>
                    <a:lnTo>
                      <a:pt x="811" y="276"/>
                    </a:lnTo>
                    <a:lnTo>
                      <a:pt x="811" y="274"/>
                    </a:lnTo>
                    <a:lnTo>
                      <a:pt x="811" y="274"/>
                    </a:lnTo>
                    <a:lnTo>
                      <a:pt x="811" y="274"/>
                    </a:lnTo>
                    <a:lnTo>
                      <a:pt x="811" y="274"/>
                    </a:lnTo>
                    <a:lnTo>
                      <a:pt x="811" y="274"/>
                    </a:lnTo>
                    <a:lnTo>
                      <a:pt x="811" y="274"/>
                    </a:lnTo>
                    <a:lnTo>
                      <a:pt x="811" y="274"/>
                    </a:lnTo>
                    <a:lnTo>
                      <a:pt x="811" y="272"/>
                    </a:lnTo>
                    <a:lnTo>
                      <a:pt x="811" y="272"/>
                    </a:lnTo>
                    <a:lnTo>
                      <a:pt x="811" y="272"/>
                    </a:lnTo>
                    <a:lnTo>
                      <a:pt x="811" y="272"/>
                    </a:lnTo>
                    <a:lnTo>
                      <a:pt x="811" y="272"/>
                    </a:lnTo>
                    <a:lnTo>
                      <a:pt x="811" y="272"/>
                    </a:lnTo>
                    <a:lnTo>
                      <a:pt x="811" y="270"/>
                    </a:lnTo>
                    <a:lnTo>
                      <a:pt x="811" y="270"/>
                    </a:lnTo>
                    <a:lnTo>
                      <a:pt x="811" y="270"/>
                    </a:lnTo>
                    <a:lnTo>
                      <a:pt x="811" y="270"/>
                    </a:lnTo>
                    <a:lnTo>
                      <a:pt x="811" y="270"/>
                    </a:lnTo>
                    <a:lnTo>
                      <a:pt x="811" y="270"/>
                    </a:lnTo>
                    <a:lnTo>
                      <a:pt x="811" y="269"/>
                    </a:lnTo>
                    <a:lnTo>
                      <a:pt x="811" y="269"/>
                    </a:lnTo>
                    <a:lnTo>
                      <a:pt x="811" y="269"/>
                    </a:lnTo>
                    <a:lnTo>
                      <a:pt x="811" y="269"/>
                    </a:lnTo>
                    <a:lnTo>
                      <a:pt x="811" y="269"/>
                    </a:lnTo>
                    <a:lnTo>
                      <a:pt x="811" y="269"/>
                    </a:lnTo>
                    <a:lnTo>
                      <a:pt x="811" y="267"/>
                    </a:lnTo>
                    <a:lnTo>
                      <a:pt x="811" y="267"/>
                    </a:lnTo>
                    <a:lnTo>
                      <a:pt x="811" y="267"/>
                    </a:lnTo>
                    <a:lnTo>
                      <a:pt x="811" y="267"/>
                    </a:lnTo>
                    <a:lnTo>
                      <a:pt x="811" y="267"/>
                    </a:lnTo>
                    <a:lnTo>
                      <a:pt x="811" y="265"/>
                    </a:lnTo>
                    <a:lnTo>
                      <a:pt x="811" y="265"/>
                    </a:lnTo>
                    <a:lnTo>
                      <a:pt x="809" y="265"/>
                    </a:lnTo>
                    <a:lnTo>
                      <a:pt x="809" y="265"/>
                    </a:lnTo>
                    <a:lnTo>
                      <a:pt x="809" y="265"/>
                    </a:lnTo>
                    <a:lnTo>
                      <a:pt x="809" y="263"/>
                    </a:lnTo>
                    <a:lnTo>
                      <a:pt x="813" y="261"/>
                    </a:lnTo>
                    <a:lnTo>
                      <a:pt x="829" y="283"/>
                    </a:lnTo>
                    <a:lnTo>
                      <a:pt x="826" y="285"/>
                    </a:lnTo>
                    <a:lnTo>
                      <a:pt x="826" y="285"/>
                    </a:lnTo>
                    <a:lnTo>
                      <a:pt x="826" y="285"/>
                    </a:lnTo>
                    <a:lnTo>
                      <a:pt x="826" y="285"/>
                    </a:lnTo>
                    <a:lnTo>
                      <a:pt x="824" y="285"/>
                    </a:lnTo>
                    <a:lnTo>
                      <a:pt x="824" y="283"/>
                    </a:lnTo>
                    <a:lnTo>
                      <a:pt x="824" y="283"/>
                    </a:lnTo>
                    <a:lnTo>
                      <a:pt x="824" y="283"/>
                    </a:lnTo>
                    <a:lnTo>
                      <a:pt x="824" y="283"/>
                    </a:lnTo>
                    <a:lnTo>
                      <a:pt x="824" y="283"/>
                    </a:lnTo>
                    <a:lnTo>
                      <a:pt x="822" y="283"/>
                    </a:lnTo>
                    <a:lnTo>
                      <a:pt x="822" y="283"/>
                    </a:lnTo>
                    <a:lnTo>
                      <a:pt x="822" y="283"/>
                    </a:lnTo>
                    <a:lnTo>
                      <a:pt x="822" y="283"/>
                    </a:lnTo>
                    <a:lnTo>
                      <a:pt x="822" y="281"/>
                    </a:lnTo>
                    <a:lnTo>
                      <a:pt x="822" y="281"/>
                    </a:lnTo>
                    <a:lnTo>
                      <a:pt x="822" y="281"/>
                    </a:lnTo>
                    <a:lnTo>
                      <a:pt x="820" y="281"/>
                    </a:lnTo>
                    <a:lnTo>
                      <a:pt x="820" y="281"/>
                    </a:lnTo>
                    <a:lnTo>
                      <a:pt x="820" y="281"/>
                    </a:lnTo>
                    <a:lnTo>
                      <a:pt x="820" y="281"/>
                    </a:lnTo>
                    <a:lnTo>
                      <a:pt x="820" y="281"/>
                    </a:lnTo>
                    <a:lnTo>
                      <a:pt x="820" y="281"/>
                    </a:lnTo>
                    <a:lnTo>
                      <a:pt x="818" y="281"/>
                    </a:lnTo>
                    <a:lnTo>
                      <a:pt x="818" y="281"/>
                    </a:lnTo>
                    <a:lnTo>
                      <a:pt x="818" y="281"/>
                    </a:lnTo>
                    <a:lnTo>
                      <a:pt x="818" y="281"/>
                    </a:lnTo>
                    <a:lnTo>
                      <a:pt x="818" y="281"/>
                    </a:lnTo>
                    <a:lnTo>
                      <a:pt x="818" y="281"/>
                    </a:lnTo>
                    <a:lnTo>
                      <a:pt x="817" y="281"/>
                    </a:lnTo>
                    <a:lnTo>
                      <a:pt x="817" y="281"/>
                    </a:lnTo>
                    <a:lnTo>
                      <a:pt x="817" y="281"/>
                    </a:lnTo>
                    <a:lnTo>
                      <a:pt x="817" y="281"/>
                    </a:lnTo>
                    <a:lnTo>
                      <a:pt x="817" y="281"/>
                    </a:lnTo>
                    <a:lnTo>
                      <a:pt x="817" y="281"/>
                    </a:lnTo>
                    <a:lnTo>
                      <a:pt x="817" y="281"/>
                    </a:lnTo>
                    <a:lnTo>
                      <a:pt x="815" y="281"/>
                    </a:lnTo>
                    <a:lnTo>
                      <a:pt x="815" y="281"/>
                    </a:lnTo>
                    <a:lnTo>
                      <a:pt x="815" y="281"/>
                    </a:lnTo>
                    <a:lnTo>
                      <a:pt x="815" y="281"/>
                    </a:lnTo>
                    <a:lnTo>
                      <a:pt x="815" y="281"/>
                    </a:lnTo>
                    <a:lnTo>
                      <a:pt x="815" y="281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13" y="281"/>
                    </a:lnTo>
                    <a:lnTo>
                      <a:pt x="811" y="281"/>
                    </a:lnTo>
                    <a:lnTo>
                      <a:pt x="811" y="281"/>
                    </a:lnTo>
                    <a:lnTo>
                      <a:pt x="811" y="281"/>
                    </a:lnTo>
                    <a:lnTo>
                      <a:pt x="811" y="281"/>
                    </a:lnTo>
                    <a:lnTo>
                      <a:pt x="811" y="283"/>
                    </a:lnTo>
                    <a:lnTo>
                      <a:pt x="811" y="283"/>
                    </a:lnTo>
                    <a:lnTo>
                      <a:pt x="811" y="283"/>
                    </a:lnTo>
                    <a:lnTo>
                      <a:pt x="809" y="283"/>
                    </a:lnTo>
                    <a:lnTo>
                      <a:pt x="809" y="283"/>
                    </a:lnTo>
                    <a:lnTo>
                      <a:pt x="809" y="283"/>
                    </a:lnTo>
                    <a:lnTo>
                      <a:pt x="809" y="283"/>
                    </a:lnTo>
                    <a:lnTo>
                      <a:pt x="809" y="283"/>
                    </a:lnTo>
                    <a:lnTo>
                      <a:pt x="809" y="283"/>
                    </a:lnTo>
                    <a:lnTo>
                      <a:pt x="807" y="283"/>
                    </a:lnTo>
                    <a:lnTo>
                      <a:pt x="807" y="285"/>
                    </a:lnTo>
                    <a:lnTo>
                      <a:pt x="807" y="285"/>
                    </a:lnTo>
                    <a:lnTo>
                      <a:pt x="807" y="285"/>
                    </a:lnTo>
                    <a:lnTo>
                      <a:pt x="807" y="285"/>
                    </a:lnTo>
                    <a:lnTo>
                      <a:pt x="820" y="303"/>
                    </a:lnTo>
                    <a:lnTo>
                      <a:pt x="820" y="303"/>
                    </a:lnTo>
                    <a:lnTo>
                      <a:pt x="820" y="303"/>
                    </a:lnTo>
                    <a:lnTo>
                      <a:pt x="820" y="303"/>
                    </a:lnTo>
                    <a:lnTo>
                      <a:pt x="820" y="303"/>
                    </a:lnTo>
                    <a:lnTo>
                      <a:pt x="820" y="303"/>
                    </a:lnTo>
                    <a:lnTo>
                      <a:pt x="820" y="303"/>
                    </a:lnTo>
                    <a:lnTo>
                      <a:pt x="820" y="303"/>
                    </a:lnTo>
                    <a:lnTo>
                      <a:pt x="822" y="303"/>
                    </a:lnTo>
                    <a:lnTo>
                      <a:pt x="822" y="303"/>
                    </a:lnTo>
                    <a:lnTo>
                      <a:pt x="822" y="303"/>
                    </a:lnTo>
                    <a:lnTo>
                      <a:pt x="822" y="303"/>
                    </a:lnTo>
                    <a:lnTo>
                      <a:pt x="822" y="303"/>
                    </a:lnTo>
                    <a:lnTo>
                      <a:pt x="822" y="303"/>
                    </a:lnTo>
                    <a:lnTo>
                      <a:pt x="822" y="303"/>
                    </a:lnTo>
                    <a:lnTo>
                      <a:pt x="822" y="305"/>
                    </a:lnTo>
                    <a:lnTo>
                      <a:pt x="822" y="305"/>
                    </a:lnTo>
                    <a:lnTo>
                      <a:pt x="822" y="305"/>
                    </a:lnTo>
                    <a:lnTo>
                      <a:pt x="822" y="305"/>
                    </a:lnTo>
                    <a:lnTo>
                      <a:pt x="822" y="305"/>
                    </a:lnTo>
                    <a:lnTo>
                      <a:pt x="822" y="305"/>
                    </a:lnTo>
                    <a:lnTo>
                      <a:pt x="822" y="305"/>
                    </a:lnTo>
                    <a:lnTo>
                      <a:pt x="822" y="305"/>
                    </a:lnTo>
                    <a:lnTo>
                      <a:pt x="824" y="305"/>
                    </a:lnTo>
                    <a:lnTo>
                      <a:pt x="824" y="305"/>
                    </a:lnTo>
                    <a:lnTo>
                      <a:pt x="824" y="305"/>
                    </a:lnTo>
                    <a:lnTo>
                      <a:pt x="824" y="305"/>
                    </a:lnTo>
                    <a:lnTo>
                      <a:pt x="824" y="305"/>
                    </a:lnTo>
                    <a:lnTo>
                      <a:pt x="824" y="305"/>
                    </a:lnTo>
                    <a:lnTo>
                      <a:pt x="824" y="305"/>
                    </a:lnTo>
                    <a:lnTo>
                      <a:pt x="824" y="305"/>
                    </a:lnTo>
                    <a:lnTo>
                      <a:pt x="824" y="305"/>
                    </a:lnTo>
                    <a:lnTo>
                      <a:pt x="824" y="305"/>
                    </a:lnTo>
                    <a:lnTo>
                      <a:pt x="824" y="305"/>
                    </a:lnTo>
                    <a:lnTo>
                      <a:pt x="824" y="305"/>
                    </a:lnTo>
                    <a:lnTo>
                      <a:pt x="826" y="305"/>
                    </a:lnTo>
                    <a:lnTo>
                      <a:pt x="826" y="305"/>
                    </a:lnTo>
                    <a:lnTo>
                      <a:pt x="826" y="305"/>
                    </a:lnTo>
                    <a:lnTo>
                      <a:pt x="826" y="305"/>
                    </a:lnTo>
                    <a:lnTo>
                      <a:pt x="826" y="305"/>
                    </a:lnTo>
                    <a:lnTo>
                      <a:pt x="826" y="305"/>
                    </a:lnTo>
                    <a:lnTo>
                      <a:pt x="826" y="305"/>
                    </a:lnTo>
                    <a:lnTo>
                      <a:pt x="826" y="305"/>
                    </a:lnTo>
                    <a:lnTo>
                      <a:pt x="826" y="305"/>
                    </a:lnTo>
                    <a:lnTo>
                      <a:pt x="826" y="305"/>
                    </a:lnTo>
                    <a:lnTo>
                      <a:pt x="826" y="305"/>
                    </a:lnTo>
                    <a:lnTo>
                      <a:pt x="827" y="305"/>
                    </a:lnTo>
                    <a:lnTo>
                      <a:pt x="827" y="305"/>
                    </a:lnTo>
                    <a:lnTo>
                      <a:pt x="827" y="305"/>
                    </a:lnTo>
                    <a:lnTo>
                      <a:pt x="827" y="305"/>
                    </a:lnTo>
                    <a:lnTo>
                      <a:pt x="827" y="305"/>
                    </a:lnTo>
                    <a:lnTo>
                      <a:pt x="827" y="305"/>
                    </a:lnTo>
                    <a:lnTo>
                      <a:pt x="827" y="303"/>
                    </a:lnTo>
                    <a:lnTo>
                      <a:pt x="827" y="303"/>
                    </a:lnTo>
                    <a:lnTo>
                      <a:pt x="829" y="303"/>
                    </a:lnTo>
                    <a:lnTo>
                      <a:pt x="829" y="303"/>
                    </a:lnTo>
                    <a:lnTo>
                      <a:pt x="829" y="303"/>
                    </a:lnTo>
                    <a:lnTo>
                      <a:pt x="829" y="303"/>
                    </a:lnTo>
                    <a:lnTo>
                      <a:pt x="829" y="303"/>
                    </a:lnTo>
                    <a:lnTo>
                      <a:pt x="829" y="303"/>
                    </a:lnTo>
                    <a:lnTo>
                      <a:pt x="831" y="301"/>
                    </a:lnTo>
                    <a:lnTo>
                      <a:pt x="831" y="301"/>
                    </a:lnTo>
                    <a:lnTo>
                      <a:pt x="831" y="301"/>
                    </a:lnTo>
                    <a:lnTo>
                      <a:pt x="831" y="301"/>
                    </a:lnTo>
                    <a:lnTo>
                      <a:pt x="833" y="301"/>
                    </a:lnTo>
                    <a:lnTo>
                      <a:pt x="833" y="299"/>
                    </a:lnTo>
                    <a:lnTo>
                      <a:pt x="833" y="299"/>
                    </a:lnTo>
                    <a:lnTo>
                      <a:pt x="833" y="299"/>
                    </a:lnTo>
                    <a:lnTo>
                      <a:pt x="833" y="299"/>
                    </a:lnTo>
                    <a:lnTo>
                      <a:pt x="835" y="298"/>
                    </a:lnTo>
                    <a:lnTo>
                      <a:pt x="835" y="298"/>
                    </a:lnTo>
                    <a:lnTo>
                      <a:pt x="835" y="298"/>
                    </a:lnTo>
                    <a:lnTo>
                      <a:pt x="835" y="298"/>
                    </a:lnTo>
                    <a:lnTo>
                      <a:pt x="835" y="298"/>
                    </a:lnTo>
                    <a:lnTo>
                      <a:pt x="835" y="296"/>
                    </a:lnTo>
                    <a:lnTo>
                      <a:pt x="836" y="296"/>
                    </a:lnTo>
                    <a:lnTo>
                      <a:pt x="836" y="296"/>
                    </a:lnTo>
                    <a:lnTo>
                      <a:pt x="836" y="296"/>
                    </a:lnTo>
                    <a:lnTo>
                      <a:pt x="836" y="294"/>
                    </a:lnTo>
                    <a:lnTo>
                      <a:pt x="836" y="294"/>
                    </a:lnTo>
                    <a:lnTo>
                      <a:pt x="836" y="294"/>
                    </a:lnTo>
                    <a:lnTo>
                      <a:pt x="836" y="294"/>
                    </a:lnTo>
                    <a:lnTo>
                      <a:pt x="838" y="292"/>
                    </a:lnTo>
                    <a:lnTo>
                      <a:pt x="838" y="292"/>
                    </a:lnTo>
                    <a:lnTo>
                      <a:pt x="838" y="292"/>
                    </a:lnTo>
                    <a:lnTo>
                      <a:pt x="838" y="292"/>
                    </a:lnTo>
                    <a:lnTo>
                      <a:pt x="838" y="292"/>
                    </a:lnTo>
                    <a:lnTo>
                      <a:pt x="838" y="290"/>
                    </a:lnTo>
                    <a:lnTo>
                      <a:pt x="838" y="290"/>
                    </a:lnTo>
                    <a:lnTo>
                      <a:pt x="838" y="290"/>
                    </a:lnTo>
                    <a:lnTo>
                      <a:pt x="838" y="288"/>
                    </a:lnTo>
                    <a:lnTo>
                      <a:pt x="838" y="288"/>
                    </a:lnTo>
                    <a:lnTo>
                      <a:pt x="838" y="288"/>
                    </a:lnTo>
                    <a:lnTo>
                      <a:pt x="838" y="288"/>
                    </a:lnTo>
                    <a:lnTo>
                      <a:pt x="838" y="287"/>
                    </a:lnTo>
                    <a:lnTo>
                      <a:pt x="838" y="287"/>
                    </a:lnTo>
                    <a:lnTo>
                      <a:pt x="840" y="287"/>
                    </a:lnTo>
                    <a:lnTo>
                      <a:pt x="840" y="287"/>
                    </a:lnTo>
                    <a:lnTo>
                      <a:pt x="840" y="285"/>
                    </a:lnTo>
                    <a:lnTo>
                      <a:pt x="840" y="285"/>
                    </a:lnTo>
                    <a:lnTo>
                      <a:pt x="840" y="285"/>
                    </a:lnTo>
                    <a:lnTo>
                      <a:pt x="840" y="283"/>
                    </a:lnTo>
                    <a:lnTo>
                      <a:pt x="840" y="283"/>
                    </a:lnTo>
                    <a:lnTo>
                      <a:pt x="840" y="283"/>
                    </a:lnTo>
                    <a:lnTo>
                      <a:pt x="840" y="283"/>
                    </a:lnTo>
                    <a:lnTo>
                      <a:pt x="838" y="281"/>
                    </a:lnTo>
                    <a:lnTo>
                      <a:pt x="838" y="281"/>
                    </a:lnTo>
                    <a:lnTo>
                      <a:pt x="838" y="281"/>
                    </a:lnTo>
                    <a:lnTo>
                      <a:pt x="838" y="279"/>
                    </a:lnTo>
                    <a:lnTo>
                      <a:pt x="838" y="279"/>
                    </a:lnTo>
                    <a:lnTo>
                      <a:pt x="838" y="279"/>
                    </a:lnTo>
                    <a:lnTo>
                      <a:pt x="838" y="279"/>
                    </a:lnTo>
                    <a:lnTo>
                      <a:pt x="838" y="278"/>
                    </a:lnTo>
                    <a:lnTo>
                      <a:pt x="838" y="278"/>
                    </a:lnTo>
                    <a:lnTo>
                      <a:pt x="838" y="278"/>
                    </a:lnTo>
                    <a:lnTo>
                      <a:pt x="838" y="276"/>
                    </a:lnTo>
                    <a:lnTo>
                      <a:pt x="838" y="276"/>
                    </a:lnTo>
                    <a:lnTo>
                      <a:pt x="838" y="276"/>
                    </a:lnTo>
                    <a:lnTo>
                      <a:pt x="838" y="274"/>
                    </a:lnTo>
                    <a:lnTo>
                      <a:pt x="838" y="274"/>
                    </a:lnTo>
                    <a:lnTo>
                      <a:pt x="836" y="274"/>
                    </a:lnTo>
                    <a:lnTo>
                      <a:pt x="836" y="272"/>
                    </a:lnTo>
                    <a:lnTo>
                      <a:pt x="836" y="272"/>
                    </a:lnTo>
                    <a:lnTo>
                      <a:pt x="836" y="272"/>
                    </a:lnTo>
                    <a:lnTo>
                      <a:pt x="840" y="269"/>
                    </a:lnTo>
                    <a:lnTo>
                      <a:pt x="854" y="290"/>
                    </a:lnTo>
                    <a:lnTo>
                      <a:pt x="807" y="325"/>
                    </a:lnTo>
                    <a:lnTo>
                      <a:pt x="804" y="323"/>
                    </a:lnTo>
                    <a:lnTo>
                      <a:pt x="804" y="323"/>
                    </a:lnTo>
                    <a:lnTo>
                      <a:pt x="806" y="323"/>
                    </a:lnTo>
                    <a:lnTo>
                      <a:pt x="806" y="321"/>
                    </a:lnTo>
                    <a:lnTo>
                      <a:pt x="806" y="321"/>
                    </a:lnTo>
                    <a:lnTo>
                      <a:pt x="806" y="321"/>
                    </a:lnTo>
                    <a:lnTo>
                      <a:pt x="807" y="321"/>
                    </a:lnTo>
                    <a:lnTo>
                      <a:pt x="807" y="321"/>
                    </a:lnTo>
                    <a:lnTo>
                      <a:pt x="807" y="321"/>
                    </a:lnTo>
                    <a:lnTo>
                      <a:pt x="807" y="321"/>
                    </a:lnTo>
                    <a:lnTo>
                      <a:pt x="807" y="319"/>
                    </a:lnTo>
                    <a:lnTo>
                      <a:pt x="807" y="319"/>
                    </a:lnTo>
                    <a:lnTo>
                      <a:pt x="807" y="319"/>
                    </a:lnTo>
                    <a:lnTo>
                      <a:pt x="807" y="319"/>
                    </a:lnTo>
                    <a:lnTo>
                      <a:pt x="807" y="319"/>
                    </a:lnTo>
                    <a:lnTo>
                      <a:pt x="807" y="319"/>
                    </a:lnTo>
                    <a:lnTo>
                      <a:pt x="807" y="319"/>
                    </a:lnTo>
                    <a:lnTo>
                      <a:pt x="807" y="319"/>
                    </a:lnTo>
                    <a:lnTo>
                      <a:pt x="809" y="319"/>
                    </a:lnTo>
                    <a:lnTo>
                      <a:pt x="809" y="319"/>
                    </a:lnTo>
                    <a:lnTo>
                      <a:pt x="809" y="319"/>
                    </a:lnTo>
                    <a:lnTo>
                      <a:pt x="809" y="317"/>
                    </a:lnTo>
                    <a:lnTo>
                      <a:pt x="809" y="317"/>
                    </a:lnTo>
                    <a:lnTo>
                      <a:pt x="809" y="317"/>
                    </a:lnTo>
                    <a:lnTo>
                      <a:pt x="809" y="317"/>
                    </a:lnTo>
                    <a:lnTo>
                      <a:pt x="809" y="317"/>
                    </a:lnTo>
                    <a:lnTo>
                      <a:pt x="809" y="317"/>
                    </a:lnTo>
                    <a:lnTo>
                      <a:pt x="809" y="317"/>
                    </a:lnTo>
                    <a:lnTo>
                      <a:pt x="809" y="317"/>
                    </a:lnTo>
                    <a:lnTo>
                      <a:pt x="809" y="317"/>
                    </a:lnTo>
                    <a:lnTo>
                      <a:pt x="809" y="317"/>
                    </a:lnTo>
                    <a:lnTo>
                      <a:pt x="809" y="317"/>
                    </a:lnTo>
                    <a:lnTo>
                      <a:pt x="809" y="316"/>
                    </a:lnTo>
                    <a:lnTo>
                      <a:pt x="809" y="316"/>
                    </a:lnTo>
                    <a:lnTo>
                      <a:pt x="809" y="316"/>
                    </a:lnTo>
                    <a:lnTo>
                      <a:pt x="809" y="316"/>
                    </a:lnTo>
                    <a:lnTo>
                      <a:pt x="809" y="316"/>
                    </a:lnTo>
                    <a:lnTo>
                      <a:pt x="809" y="316"/>
                    </a:lnTo>
                    <a:lnTo>
                      <a:pt x="809" y="316"/>
                    </a:lnTo>
                    <a:lnTo>
                      <a:pt x="809" y="316"/>
                    </a:lnTo>
                    <a:lnTo>
                      <a:pt x="809" y="316"/>
                    </a:lnTo>
                    <a:lnTo>
                      <a:pt x="809" y="316"/>
                    </a:lnTo>
                    <a:lnTo>
                      <a:pt x="809" y="316"/>
                    </a:lnTo>
                    <a:lnTo>
                      <a:pt x="809" y="314"/>
                    </a:lnTo>
                    <a:lnTo>
                      <a:pt x="809" y="314"/>
                    </a:lnTo>
                    <a:lnTo>
                      <a:pt x="809" y="314"/>
                    </a:lnTo>
                    <a:lnTo>
                      <a:pt x="809" y="314"/>
                    </a:lnTo>
                    <a:lnTo>
                      <a:pt x="809" y="314"/>
                    </a:lnTo>
                    <a:lnTo>
                      <a:pt x="809" y="314"/>
                    </a:lnTo>
                    <a:lnTo>
                      <a:pt x="809" y="314"/>
                    </a:lnTo>
                    <a:lnTo>
                      <a:pt x="809" y="314"/>
                    </a:lnTo>
                    <a:lnTo>
                      <a:pt x="809" y="314"/>
                    </a:lnTo>
                    <a:lnTo>
                      <a:pt x="809" y="314"/>
                    </a:lnTo>
                    <a:lnTo>
                      <a:pt x="809" y="314"/>
                    </a:lnTo>
                    <a:lnTo>
                      <a:pt x="809" y="314"/>
                    </a:lnTo>
                    <a:lnTo>
                      <a:pt x="809" y="312"/>
                    </a:lnTo>
                    <a:lnTo>
                      <a:pt x="809" y="312"/>
                    </a:lnTo>
                    <a:lnTo>
                      <a:pt x="807" y="312"/>
                    </a:lnTo>
                    <a:lnTo>
                      <a:pt x="807" y="312"/>
                    </a:lnTo>
                    <a:lnTo>
                      <a:pt x="807" y="312"/>
                    </a:lnTo>
                    <a:lnTo>
                      <a:pt x="807" y="312"/>
                    </a:lnTo>
                    <a:lnTo>
                      <a:pt x="780" y="276"/>
                    </a:lnTo>
                    <a:lnTo>
                      <a:pt x="780" y="276"/>
                    </a:lnTo>
                    <a:lnTo>
                      <a:pt x="780" y="276"/>
                    </a:lnTo>
                    <a:lnTo>
                      <a:pt x="780" y="276"/>
                    </a:lnTo>
                    <a:lnTo>
                      <a:pt x="780" y="276"/>
                    </a:lnTo>
                    <a:lnTo>
                      <a:pt x="780" y="276"/>
                    </a:lnTo>
                    <a:lnTo>
                      <a:pt x="780" y="276"/>
                    </a:lnTo>
                    <a:lnTo>
                      <a:pt x="780" y="276"/>
                    </a:lnTo>
                    <a:lnTo>
                      <a:pt x="780" y="276"/>
                    </a:lnTo>
                    <a:lnTo>
                      <a:pt x="780" y="276"/>
                    </a:lnTo>
                    <a:lnTo>
                      <a:pt x="780" y="276"/>
                    </a:lnTo>
                    <a:lnTo>
                      <a:pt x="780" y="274"/>
                    </a:lnTo>
                    <a:lnTo>
                      <a:pt x="780" y="274"/>
                    </a:lnTo>
                    <a:lnTo>
                      <a:pt x="779" y="274"/>
                    </a:lnTo>
                    <a:lnTo>
                      <a:pt x="779" y="274"/>
                    </a:lnTo>
                    <a:lnTo>
                      <a:pt x="779" y="274"/>
                    </a:lnTo>
                    <a:lnTo>
                      <a:pt x="779" y="274"/>
                    </a:lnTo>
                    <a:lnTo>
                      <a:pt x="779" y="274"/>
                    </a:lnTo>
                    <a:lnTo>
                      <a:pt x="779" y="274"/>
                    </a:lnTo>
                    <a:lnTo>
                      <a:pt x="779" y="274"/>
                    </a:lnTo>
                    <a:lnTo>
                      <a:pt x="779" y="274"/>
                    </a:lnTo>
                    <a:lnTo>
                      <a:pt x="779" y="274"/>
                    </a:lnTo>
                    <a:lnTo>
                      <a:pt x="779" y="274"/>
                    </a:lnTo>
                    <a:lnTo>
                      <a:pt x="779" y="274"/>
                    </a:lnTo>
                    <a:lnTo>
                      <a:pt x="779" y="274"/>
                    </a:lnTo>
                    <a:lnTo>
                      <a:pt x="777" y="274"/>
                    </a:lnTo>
                    <a:lnTo>
                      <a:pt x="777" y="274"/>
                    </a:lnTo>
                    <a:lnTo>
                      <a:pt x="777" y="274"/>
                    </a:lnTo>
                    <a:lnTo>
                      <a:pt x="777" y="274"/>
                    </a:lnTo>
                    <a:lnTo>
                      <a:pt x="777" y="274"/>
                    </a:lnTo>
                    <a:lnTo>
                      <a:pt x="777" y="274"/>
                    </a:lnTo>
                    <a:lnTo>
                      <a:pt x="777" y="274"/>
                    </a:lnTo>
                    <a:lnTo>
                      <a:pt x="777" y="274"/>
                    </a:lnTo>
                    <a:lnTo>
                      <a:pt x="777" y="274"/>
                    </a:lnTo>
                    <a:lnTo>
                      <a:pt x="777" y="274"/>
                    </a:lnTo>
                    <a:lnTo>
                      <a:pt x="777" y="274"/>
                    </a:lnTo>
                    <a:lnTo>
                      <a:pt x="775" y="274"/>
                    </a:lnTo>
                    <a:lnTo>
                      <a:pt x="775" y="274"/>
                    </a:lnTo>
                    <a:lnTo>
                      <a:pt x="775" y="274"/>
                    </a:lnTo>
                    <a:lnTo>
                      <a:pt x="775" y="274"/>
                    </a:lnTo>
                    <a:lnTo>
                      <a:pt x="775" y="274"/>
                    </a:lnTo>
                    <a:lnTo>
                      <a:pt x="775" y="274"/>
                    </a:lnTo>
                    <a:lnTo>
                      <a:pt x="775" y="274"/>
                    </a:lnTo>
                    <a:lnTo>
                      <a:pt x="775" y="274"/>
                    </a:lnTo>
                    <a:lnTo>
                      <a:pt x="775" y="274"/>
                    </a:lnTo>
                    <a:lnTo>
                      <a:pt x="775" y="274"/>
                    </a:lnTo>
                    <a:lnTo>
                      <a:pt x="773" y="274"/>
                    </a:lnTo>
                    <a:lnTo>
                      <a:pt x="773" y="274"/>
                    </a:lnTo>
                    <a:lnTo>
                      <a:pt x="773" y="274"/>
                    </a:lnTo>
                    <a:lnTo>
                      <a:pt x="773" y="274"/>
                    </a:lnTo>
                    <a:lnTo>
                      <a:pt x="773" y="274"/>
                    </a:lnTo>
                    <a:lnTo>
                      <a:pt x="773" y="274"/>
                    </a:lnTo>
                    <a:lnTo>
                      <a:pt x="773" y="274"/>
                    </a:lnTo>
                    <a:lnTo>
                      <a:pt x="773" y="276"/>
                    </a:lnTo>
                    <a:lnTo>
                      <a:pt x="773" y="276"/>
                    </a:lnTo>
                    <a:lnTo>
                      <a:pt x="771" y="276"/>
                    </a:lnTo>
                    <a:lnTo>
                      <a:pt x="771" y="276"/>
                    </a:lnTo>
                    <a:lnTo>
                      <a:pt x="771" y="276"/>
                    </a:lnTo>
                    <a:lnTo>
                      <a:pt x="771" y="276"/>
                    </a:lnTo>
                    <a:lnTo>
                      <a:pt x="770" y="276"/>
                    </a:lnTo>
                    <a:lnTo>
                      <a:pt x="770" y="278"/>
                    </a:lnTo>
                    <a:lnTo>
                      <a:pt x="768" y="274"/>
                    </a:lnTo>
                    <a:lnTo>
                      <a:pt x="813" y="240"/>
                    </a:lnTo>
                    <a:close/>
                    <a:moveTo>
                      <a:pt x="712" y="310"/>
                    </a:moveTo>
                    <a:lnTo>
                      <a:pt x="710" y="307"/>
                    </a:lnTo>
                    <a:lnTo>
                      <a:pt x="739" y="292"/>
                    </a:lnTo>
                    <a:lnTo>
                      <a:pt x="739" y="294"/>
                    </a:lnTo>
                    <a:lnTo>
                      <a:pt x="739" y="294"/>
                    </a:lnTo>
                    <a:lnTo>
                      <a:pt x="739" y="294"/>
                    </a:lnTo>
                    <a:lnTo>
                      <a:pt x="739" y="296"/>
                    </a:lnTo>
                    <a:lnTo>
                      <a:pt x="739" y="296"/>
                    </a:lnTo>
                    <a:lnTo>
                      <a:pt x="737" y="296"/>
                    </a:lnTo>
                    <a:lnTo>
                      <a:pt x="737" y="296"/>
                    </a:lnTo>
                    <a:lnTo>
                      <a:pt x="737" y="296"/>
                    </a:lnTo>
                    <a:lnTo>
                      <a:pt x="737" y="296"/>
                    </a:lnTo>
                    <a:lnTo>
                      <a:pt x="737" y="296"/>
                    </a:lnTo>
                    <a:lnTo>
                      <a:pt x="735" y="298"/>
                    </a:lnTo>
                    <a:lnTo>
                      <a:pt x="735" y="298"/>
                    </a:lnTo>
                    <a:lnTo>
                      <a:pt x="735" y="298"/>
                    </a:lnTo>
                    <a:lnTo>
                      <a:pt x="735" y="298"/>
                    </a:lnTo>
                    <a:lnTo>
                      <a:pt x="735" y="298"/>
                    </a:lnTo>
                    <a:lnTo>
                      <a:pt x="735" y="298"/>
                    </a:lnTo>
                    <a:lnTo>
                      <a:pt x="735" y="298"/>
                    </a:lnTo>
                    <a:lnTo>
                      <a:pt x="733" y="298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299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3" y="301"/>
                    </a:lnTo>
                    <a:lnTo>
                      <a:pt x="735" y="303"/>
                    </a:lnTo>
                    <a:lnTo>
                      <a:pt x="735" y="303"/>
                    </a:lnTo>
                    <a:lnTo>
                      <a:pt x="735" y="303"/>
                    </a:lnTo>
                    <a:lnTo>
                      <a:pt x="735" y="303"/>
                    </a:lnTo>
                    <a:lnTo>
                      <a:pt x="735" y="303"/>
                    </a:lnTo>
                    <a:lnTo>
                      <a:pt x="735" y="303"/>
                    </a:lnTo>
                    <a:lnTo>
                      <a:pt x="737" y="305"/>
                    </a:lnTo>
                    <a:lnTo>
                      <a:pt x="737" y="305"/>
                    </a:lnTo>
                    <a:lnTo>
                      <a:pt x="739" y="307"/>
                    </a:lnTo>
                    <a:lnTo>
                      <a:pt x="741" y="308"/>
                    </a:lnTo>
                    <a:lnTo>
                      <a:pt x="742" y="310"/>
                    </a:lnTo>
                    <a:lnTo>
                      <a:pt x="744" y="312"/>
                    </a:lnTo>
                    <a:lnTo>
                      <a:pt x="748" y="316"/>
                    </a:lnTo>
                    <a:lnTo>
                      <a:pt x="750" y="317"/>
                    </a:lnTo>
                    <a:lnTo>
                      <a:pt x="753" y="321"/>
                    </a:lnTo>
                    <a:lnTo>
                      <a:pt x="757" y="323"/>
                    </a:lnTo>
                    <a:lnTo>
                      <a:pt x="761" y="327"/>
                    </a:lnTo>
                    <a:lnTo>
                      <a:pt x="764" y="330"/>
                    </a:lnTo>
                    <a:lnTo>
                      <a:pt x="764" y="330"/>
                    </a:lnTo>
                    <a:lnTo>
                      <a:pt x="764" y="330"/>
                    </a:lnTo>
                    <a:lnTo>
                      <a:pt x="764" y="328"/>
                    </a:lnTo>
                    <a:lnTo>
                      <a:pt x="764" y="327"/>
                    </a:lnTo>
                    <a:lnTo>
                      <a:pt x="764" y="325"/>
                    </a:lnTo>
                    <a:lnTo>
                      <a:pt x="764" y="323"/>
                    </a:lnTo>
                    <a:lnTo>
                      <a:pt x="764" y="323"/>
                    </a:lnTo>
                    <a:lnTo>
                      <a:pt x="762" y="319"/>
                    </a:lnTo>
                    <a:lnTo>
                      <a:pt x="762" y="314"/>
                    </a:lnTo>
                    <a:lnTo>
                      <a:pt x="761" y="310"/>
                    </a:lnTo>
                    <a:lnTo>
                      <a:pt x="761" y="307"/>
                    </a:lnTo>
                    <a:lnTo>
                      <a:pt x="761" y="305"/>
                    </a:lnTo>
                    <a:lnTo>
                      <a:pt x="761" y="301"/>
                    </a:lnTo>
                    <a:lnTo>
                      <a:pt x="759" y="299"/>
                    </a:lnTo>
                    <a:lnTo>
                      <a:pt x="759" y="298"/>
                    </a:lnTo>
                    <a:lnTo>
                      <a:pt x="759" y="296"/>
                    </a:lnTo>
                    <a:lnTo>
                      <a:pt x="759" y="296"/>
                    </a:lnTo>
                    <a:lnTo>
                      <a:pt x="759" y="294"/>
                    </a:lnTo>
                    <a:lnTo>
                      <a:pt x="759" y="294"/>
                    </a:lnTo>
                    <a:lnTo>
                      <a:pt x="759" y="292"/>
                    </a:lnTo>
                    <a:lnTo>
                      <a:pt x="759" y="292"/>
                    </a:lnTo>
                    <a:lnTo>
                      <a:pt x="759" y="292"/>
                    </a:lnTo>
                    <a:lnTo>
                      <a:pt x="759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90"/>
                    </a:lnTo>
                    <a:lnTo>
                      <a:pt x="757" y="288"/>
                    </a:lnTo>
                    <a:lnTo>
                      <a:pt x="757" y="288"/>
                    </a:lnTo>
                    <a:lnTo>
                      <a:pt x="757" y="288"/>
                    </a:lnTo>
                    <a:lnTo>
                      <a:pt x="757" y="288"/>
                    </a:lnTo>
                    <a:lnTo>
                      <a:pt x="757" y="288"/>
                    </a:lnTo>
                    <a:lnTo>
                      <a:pt x="757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5" y="288"/>
                    </a:lnTo>
                    <a:lnTo>
                      <a:pt x="753" y="288"/>
                    </a:lnTo>
                    <a:lnTo>
                      <a:pt x="753" y="288"/>
                    </a:lnTo>
                    <a:lnTo>
                      <a:pt x="753" y="288"/>
                    </a:lnTo>
                    <a:lnTo>
                      <a:pt x="753" y="288"/>
                    </a:lnTo>
                    <a:lnTo>
                      <a:pt x="753" y="288"/>
                    </a:lnTo>
                    <a:lnTo>
                      <a:pt x="753" y="288"/>
                    </a:lnTo>
                    <a:lnTo>
                      <a:pt x="753" y="288"/>
                    </a:lnTo>
                    <a:lnTo>
                      <a:pt x="753" y="288"/>
                    </a:lnTo>
                    <a:lnTo>
                      <a:pt x="753" y="288"/>
                    </a:lnTo>
                    <a:lnTo>
                      <a:pt x="753" y="288"/>
                    </a:lnTo>
                    <a:lnTo>
                      <a:pt x="753" y="288"/>
                    </a:lnTo>
                    <a:lnTo>
                      <a:pt x="752" y="288"/>
                    </a:lnTo>
                    <a:lnTo>
                      <a:pt x="752" y="288"/>
                    </a:lnTo>
                    <a:lnTo>
                      <a:pt x="752" y="288"/>
                    </a:lnTo>
                    <a:lnTo>
                      <a:pt x="752" y="288"/>
                    </a:lnTo>
                    <a:lnTo>
                      <a:pt x="752" y="288"/>
                    </a:lnTo>
                    <a:lnTo>
                      <a:pt x="750" y="288"/>
                    </a:lnTo>
                    <a:lnTo>
                      <a:pt x="750" y="288"/>
                    </a:lnTo>
                    <a:lnTo>
                      <a:pt x="750" y="288"/>
                    </a:lnTo>
                    <a:lnTo>
                      <a:pt x="750" y="288"/>
                    </a:lnTo>
                    <a:lnTo>
                      <a:pt x="750" y="288"/>
                    </a:lnTo>
                    <a:lnTo>
                      <a:pt x="748" y="290"/>
                    </a:lnTo>
                    <a:lnTo>
                      <a:pt x="748" y="290"/>
                    </a:lnTo>
                    <a:lnTo>
                      <a:pt x="746" y="287"/>
                    </a:lnTo>
                    <a:lnTo>
                      <a:pt x="764" y="276"/>
                    </a:lnTo>
                    <a:lnTo>
                      <a:pt x="766" y="279"/>
                    </a:lnTo>
                    <a:lnTo>
                      <a:pt x="766" y="279"/>
                    </a:lnTo>
                    <a:lnTo>
                      <a:pt x="766" y="279"/>
                    </a:lnTo>
                    <a:lnTo>
                      <a:pt x="766" y="279"/>
                    </a:lnTo>
                    <a:lnTo>
                      <a:pt x="766" y="279"/>
                    </a:lnTo>
                    <a:lnTo>
                      <a:pt x="766" y="279"/>
                    </a:lnTo>
                    <a:lnTo>
                      <a:pt x="764" y="281"/>
                    </a:lnTo>
                    <a:lnTo>
                      <a:pt x="764" y="281"/>
                    </a:lnTo>
                    <a:lnTo>
                      <a:pt x="764" y="281"/>
                    </a:lnTo>
                    <a:lnTo>
                      <a:pt x="764" y="281"/>
                    </a:lnTo>
                    <a:lnTo>
                      <a:pt x="764" y="281"/>
                    </a:lnTo>
                    <a:lnTo>
                      <a:pt x="764" y="281"/>
                    </a:lnTo>
                    <a:lnTo>
                      <a:pt x="764" y="283"/>
                    </a:lnTo>
                    <a:lnTo>
                      <a:pt x="764" y="283"/>
                    </a:lnTo>
                    <a:lnTo>
                      <a:pt x="762" y="283"/>
                    </a:lnTo>
                    <a:lnTo>
                      <a:pt x="762" y="283"/>
                    </a:lnTo>
                    <a:lnTo>
                      <a:pt x="762" y="283"/>
                    </a:lnTo>
                    <a:lnTo>
                      <a:pt x="762" y="283"/>
                    </a:lnTo>
                    <a:lnTo>
                      <a:pt x="762" y="285"/>
                    </a:lnTo>
                    <a:lnTo>
                      <a:pt x="762" y="285"/>
                    </a:lnTo>
                    <a:lnTo>
                      <a:pt x="762" y="285"/>
                    </a:lnTo>
                    <a:lnTo>
                      <a:pt x="762" y="285"/>
                    </a:lnTo>
                    <a:lnTo>
                      <a:pt x="762" y="285"/>
                    </a:lnTo>
                    <a:lnTo>
                      <a:pt x="762" y="285"/>
                    </a:lnTo>
                    <a:lnTo>
                      <a:pt x="762" y="287"/>
                    </a:lnTo>
                    <a:lnTo>
                      <a:pt x="762" y="287"/>
                    </a:lnTo>
                    <a:lnTo>
                      <a:pt x="762" y="287"/>
                    </a:lnTo>
                    <a:lnTo>
                      <a:pt x="762" y="287"/>
                    </a:lnTo>
                    <a:lnTo>
                      <a:pt x="762" y="287"/>
                    </a:lnTo>
                    <a:lnTo>
                      <a:pt x="762" y="287"/>
                    </a:lnTo>
                    <a:lnTo>
                      <a:pt x="762" y="288"/>
                    </a:lnTo>
                    <a:lnTo>
                      <a:pt x="762" y="288"/>
                    </a:lnTo>
                    <a:lnTo>
                      <a:pt x="762" y="288"/>
                    </a:lnTo>
                    <a:lnTo>
                      <a:pt x="762" y="288"/>
                    </a:lnTo>
                    <a:lnTo>
                      <a:pt x="771" y="346"/>
                    </a:lnTo>
                    <a:lnTo>
                      <a:pt x="766" y="350"/>
                    </a:lnTo>
                    <a:lnTo>
                      <a:pt x="723" y="312"/>
                    </a:lnTo>
                    <a:lnTo>
                      <a:pt x="723" y="312"/>
                    </a:lnTo>
                    <a:lnTo>
                      <a:pt x="723" y="312"/>
                    </a:lnTo>
                    <a:lnTo>
                      <a:pt x="723" y="310"/>
                    </a:lnTo>
                    <a:lnTo>
                      <a:pt x="723" y="310"/>
                    </a:lnTo>
                    <a:lnTo>
                      <a:pt x="721" y="310"/>
                    </a:lnTo>
                    <a:lnTo>
                      <a:pt x="721" y="310"/>
                    </a:lnTo>
                    <a:lnTo>
                      <a:pt x="721" y="310"/>
                    </a:lnTo>
                    <a:lnTo>
                      <a:pt x="721" y="310"/>
                    </a:lnTo>
                    <a:lnTo>
                      <a:pt x="721" y="310"/>
                    </a:lnTo>
                    <a:lnTo>
                      <a:pt x="721" y="310"/>
                    </a:lnTo>
                    <a:lnTo>
                      <a:pt x="721" y="310"/>
                    </a:lnTo>
                    <a:lnTo>
                      <a:pt x="719" y="308"/>
                    </a:lnTo>
                    <a:lnTo>
                      <a:pt x="719" y="308"/>
                    </a:lnTo>
                    <a:lnTo>
                      <a:pt x="719" y="308"/>
                    </a:lnTo>
                    <a:lnTo>
                      <a:pt x="719" y="308"/>
                    </a:lnTo>
                    <a:lnTo>
                      <a:pt x="719" y="308"/>
                    </a:lnTo>
                    <a:lnTo>
                      <a:pt x="719" y="308"/>
                    </a:lnTo>
                    <a:lnTo>
                      <a:pt x="719" y="308"/>
                    </a:lnTo>
                    <a:lnTo>
                      <a:pt x="719" y="308"/>
                    </a:lnTo>
                    <a:lnTo>
                      <a:pt x="719" y="308"/>
                    </a:lnTo>
                    <a:lnTo>
                      <a:pt x="719" y="308"/>
                    </a:lnTo>
                    <a:lnTo>
                      <a:pt x="719" y="308"/>
                    </a:lnTo>
                    <a:lnTo>
                      <a:pt x="717" y="308"/>
                    </a:lnTo>
                    <a:lnTo>
                      <a:pt x="717" y="308"/>
                    </a:lnTo>
                    <a:lnTo>
                      <a:pt x="717" y="308"/>
                    </a:lnTo>
                    <a:lnTo>
                      <a:pt x="717" y="308"/>
                    </a:lnTo>
                    <a:lnTo>
                      <a:pt x="717" y="308"/>
                    </a:lnTo>
                    <a:lnTo>
                      <a:pt x="717" y="308"/>
                    </a:lnTo>
                    <a:lnTo>
                      <a:pt x="717" y="308"/>
                    </a:lnTo>
                    <a:lnTo>
                      <a:pt x="717" y="308"/>
                    </a:lnTo>
                    <a:lnTo>
                      <a:pt x="717" y="308"/>
                    </a:lnTo>
                    <a:lnTo>
                      <a:pt x="717" y="308"/>
                    </a:lnTo>
                    <a:lnTo>
                      <a:pt x="717" y="308"/>
                    </a:lnTo>
                    <a:lnTo>
                      <a:pt x="715" y="308"/>
                    </a:lnTo>
                    <a:lnTo>
                      <a:pt x="715" y="308"/>
                    </a:lnTo>
                    <a:lnTo>
                      <a:pt x="715" y="308"/>
                    </a:lnTo>
                    <a:lnTo>
                      <a:pt x="715" y="308"/>
                    </a:lnTo>
                    <a:lnTo>
                      <a:pt x="715" y="308"/>
                    </a:lnTo>
                    <a:lnTo>
                      <a:pt x="715" y="308"/>
                    </a:lnTo>
                    <a:lnTo>
                      <a:pt x="715" y="308"/>
                    </a:lnTo>
                    <a:lnTo>
                      <a:pt x="715" y="308"/>
                    </a:lnTo>
                    <a:lnTo>
                      <a:pt x="715" y="308"/>
                    </a:lnTo>
                    <a:lnTo>
                      <a:pt x="715" y="308"/>
                    </a:lnTo>
                    <a:lnTo>
                      <a:pt x="715" y="308"/>
                    </a:lnTo>
                    <a:lnTo>
                      <a:pt x="715" y="308"/>
                    </a:lnTo>
                    <a:lnTo>
                      <a:pt x="714" y="308"/>
                    </a:lnTo>
                    <a:lnTo>
                      <a:pt x="714" y="308"/>
                    </a:lnTo>
                    <a:lnTo>
                      <a:pt x="714" y="308"/>
                    </a:lnTo>
                    <a:lnTo>
                      <a:pt x="714" y="308"/>
                    </a:lnTo>
                    <a:lnTo>
                      <a:pt x="714" y="308"/>
                    </a:lnTo>
                    <a:lnTo>
                      <a:pt x="714" y="310"/>
                    </a:lnTo>
                    <a:lnTo>
                      <a:pt x="714" y="310"/>
                    </a:lnTo>
                    <a:lnTo>
                      <a:pt x="714" y="310"/>
                    </a:lnTo>
                    <a:lnTo>
                      <a:pt x="714" y="310"/>
                    </a:lnTo>
                    <a:lnTo>
                      <a:pt x="712" y="310"/>
                    </a:lnTo>
                    <a:close/>
                    <a:moveTo>
                      <a:pt x="546" y="352"/>
                    </a:moveTo>
                    <a:lnTo>
                      <a:pt x="578" y="346"/>
                    </a:lnTo>
                    <a:lnTo>
                      <a:pt x="578" y="350"/>
                    </a:lnTo>
                    <a:lnTo>
                      <a:pt x="578" y="350"/>
                    </a:lnTo>
                    <a:lnTo>
                      <a:pt x="578" y="350"/>
                    </a:lnTo>
                    <a:lnTo>
                      <a:pt x="576" y="350"/>
                    </a:lnTo>
                    <a:lnTo>
                      <a:pt x="576" y="350"/>
                    </a:lnTo>
                    <a:lnTo>
                      <a:pt x="576" y="350"/>
                    </a:lnTo>
                    <a:lnTo>
                      <a:pt x="575" y="350"/>
                    </a:lnTo>
                    <a:lnTo>
                      <a:pt x="575" y="350"/>
                    </a:lnTo>
                    <a:lnTo>
                      <a:pt x="575" y="350"/>
                    </a:lnTo>
                    <a:lnTo>
                      <a:pt x="575" y="350"/>
                    </a:lnTo>
                    <a:lnTo>
                      <a:pt x="575" y="350"/>
                    </a:lnTo>
                    <a:lnTo>
                      <a:pt x="575" y="350"/>
                    </a:lnTo>
                    <a:lnTo>
                      <a:pt x="575" y="350"/>
                    </a:lnTo>
                    <a:lnTo>
                      <a:pt x="573" y="352"/>
                    </a:lnTo>
                    <a:lnTo>
                      <a:pt x="573" y="352"/>
                    </a:lnTo>
                    <a:lnTo>
                      <a:pt x="573" y="352"/>
                    </a:lnTo>
                    <a:lnTo>
                      <a:pt x="573" y="352"/>
                    </a:lnTo>
                    <a:lnTo>
                      <a:pt x="573" y="352"/>
                    </a:lnTo>
                    <a:lnTo>
                      <a:pt x="573" y="352"/>
                    </a:lnTo>
                    <a:lnTo>
                      <a:pt x="573" y="352"/>
                    </a:lnTo>
                    <a:lnTo>
                      <a:pt x="573" y="352"/>
                    </a:lnTo>
                    <a:lnTo>
                      <a:pt x="573" y="352"/>
                    </a:lnTo>
                    <a:lnTo>
                      <a:pt x="571" y="352"/>
                    </a:lnTo>
                    <a:lnTo>
                      <a:pt x="571" y="352"/>
                    </a:lnTo>
                    <a:lnTo>
                      <a:pt x="571" y="352"/>
                    </a:lnTo>
                    <a:lnTo>
                      <a:pt x="571" y="352"/>
                    </a:lnTo>
                    <a:lnTo>
                      <a:pt x="571" y="352"/>
                    </a:lnTo>
                    <a:lnTo>
                      <a:pt x="571" y="352"/>
                    </a:lnTo>
                    <a:lnTo>
                      <a:pt x="571" y="352"/>
                    </a:lnTo>
                    <a:lnTo>
                      <a:pt x="571" y="352"/>
                    </a:lnTo>
                    <a:lnTo>
                      <a:pt x="571" y="352"/>
                    </a:lnTo>
                    <a:lnTo>
                      <a:pt x="571" y="354"/>
                    </a:lnTo>
                    <a:lnTo>
                      <a:pt x="571" y="354"/>
                    </a:lnTo>
                    <a:lnTo>
                      <a:pt x="571" y="354"/>
                    </a:lnTo>
                    <a:lnTo>
                      <a:pt x="571" y="354"/>
                    </a:lnTo>
                    <a:lnTo>
                      <a:pt x="571" y="354"/>
                    </a:lnTo>
                    <a:lnTo>
                      <a:pt x="569" y="354"/>
                    </a:lnTo>
                    <a:lnTo>
                      <a:pt x="569" y="354"/>
                    </a:lnTo>
                    <a:lnTo>
                      <a:pt x="569" y="354"/>
                    </a:lnTo>
                    <a:lnTo>
                      <a:pt x="569" y="354"/>
                    </a:lnTo>
                    <a:lnTo>
                      <a:pt x="569" y="354"/>
                    </a:lnTo>
                    <a:lnTo>
                      <a:pt x="569" y="354"/>
                    </a:lnTo>
                    <a:lnTo>
                      <a:pt x="569" y="354"/>
                    </a:lnTo>
                    <a:lnTo>
                      <a:pt x="569" y="356"/>
                    </a:lnTo>
                    <a:lnTo>
                      <a:pt x="569" y="356"/>
                    </a:lnTo>
                    <a:lnTo>
                      <a:pt x="569" y="356"/>
                    </a:lnTo>
                    <a:lnTo>
                      <a:pt x="569" y="356"/>
                    </a:lnTo>
                    <a:lnTo>
                      <a:pt x="569" y="356"/>
                    </a:lnTo>
                    <a:lnTo>
                      <a:pt x="569" y="356"/>
                    </a:lnTo>
                    <a:lnTo>
                      <a:pt x="569" y="356"/>
                    </a:lnTo>
                    <a:lnTo>
                      <a:pt x="569" y="356"/>
                    </a:lnTo>
                    <a:lnTo>
                      <a:pt x="569" y="356"/>
                    </a:lnTo>
                    <a:lnTo>
                      <a:pt x="569" y="356"/>
                    </a:lnTo>
                    <a:lnTo>
                      <a:pt x="569" y="356"/>
                    </a:lnTo>
                    <a:lnTo>
                      <a:pt x="569" y="357"/>
                    </a:lnTo>
                    <a:lnTo>
                      <a:pt x="569" y="357"/>
                    </a:lnTo>
                    <a:lnTo>
                      <a:pt x="569" y="357"/>
                    </a:lnTo>
                    <a:lnTo>
                      <a:pt x="569" y="357"/>
                    </a:lnTo>
                    <a:lnTo>
                      <a:pt x="569" y="357"/>
                    </a:lnTo>
                    <a:lnTo>
                      <a:pt x="569" y="357"/>
                    </a:lnTo>
                    <a:lnTo>
                      <a:pt x="569" y="357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5" y="395"/>
                    </a:lnTo>
                    <a:lnTo>
                      <a:pt x="575" y="397"/>
                    </a:lnTo>
                    <a:lnTo>
                      <a:pt x="575" y="397"/>
                    </a:lnTo>
                    <a:lnTo>
                      <a:pt x="575" y="397"/>
                    </a:lnTo>
                    <a:lnTo>
                      <a:pt x="576" y="397"/>
                    </a:lnTo>
                    <a:lnTo>
                      <a:pt x="576" y="397"/>
                    </a:lnTo>
                    <a:lnTo>
                      <a:pt x="576" y="399"/>
                    </a:lnTo>
                    <a:lnTo>
                      <a:pt x="576" y="399"/>
                    </a:lnTo>
                    <a:lnTo>
                      <a:pt x="576" y="399"/>
                    </a:lnTo>
                    <a:lnTo>
                      <a:pt x="576" y="399"/>
                    </a:lnTo>
                    <a:lnTo>
                      <a:pt x="576" y="399"/>
                    </a:lnTo>
                    <a:lnTo>
                      <a:pt x="576" y="399"/>
                    </a:lnTo>
                    <a:lnTo>
                      <a:pt x="576" y="401"/>
                    </a:lnTo>
                    <a:lnTo>
                      <a:pt x="576" y="401"/>
                    </a:lnTo>
                    <a:lnTo>
                      <a:pt x="576" y="401"/>
                    </a:lnTo>
                    <a:lnTo>
                      <a:pt x="576" y="401"/>
                    </a:lnTo>
                    <a:lnTo>
                      <a:pt x="576" y="401"/>
                    </a:lnTo>
                    <a:lnTo>
                      <a:pt x="578" y="401"/>
                    </a:lnTo>
                    <a:lnTo>
                      <a:pt x="578" y="401"/>
                    </a:lnTo>
                    <a:lnTo>
                      <a:pt x="578" y="403"/>
                    </a:lnTo>
                    <a:lnTo>
                      <a:pt x="578" y="403"/>
                    </a:lnTo>
                    <a:lnTo>
                      <a:pt x="578" y="403"/>
                    </a:lnTo>
                    <a:lnTo>
                      <a:pt x="578" y="403"/>
                    </a:lnTo>
                    <a:lnTo>
                      <a:pt x="578" y="403"/>
                    </a:lnTo>
                    <a:lnTo>
                      <a:pt x="578" y="403"/>
                    </a:lnTo>
                    <a:lnTo>
                      <a:pt x="578" y="403"/>
                    </a:lnTo>
                    <a:lnTo>
                      <a:pt x="578" y="403"/>
                    </a:lnTo>
                    <a:lnTo>
                      <a:pt x="580" y="404"/>
                    </a:lnTo>
                    <a:lnTo>
                      <a:pt x="580" y="404"/>
                    </a:lnTo>
                    <a:lnTo>
                      <a:pt x="580" y="404"/>
                    </a:lnTo>
                    <a:lnTo>
                      <a:pt x="580" y="404"/>
                    </a:lnTo>
                    <a:lnTo>
                      <a:pt x="580" y="404"/>
                    </a:lnTo>
                    <a:lnTo>
                      <a:pt x="580" y="404"/>
                    </a:lnTo>
                    <a:lnTo>
                      <a:pt x="580" y="404"/>
                    </a:lnTo>
                    <a:lnTo>
                      <a:pt x="580" y="404"/>
                    </a:lnTo>
                    <a:lnTo>
                      <a:pt x="582" y="404"/>
                    </a:lnTo>
                    <a:lnTo>
                      <a:pt x="582" y="404"/>
                    </a:lnTo>
                    <a:lnTo>
                      <a:pt x="582" y="404"/>
                    </a:lnTo>
                    <a:lnTo>
                      <a:pt x="582" y="406"/>
                    </a:lnTo>
                    <a:lnTo>
                      <a:pt x="582" y="406"/>
                    </a:lnTo>
                    <a:lnTo>
                      <a:pt x="582" y="406"/>
                    </a:lnTo>
                    <a:lnTo>
                      <a:pt x="582" y="406"/>
                    </a:lnTo>
                    <a:lnTo>
                      <a:pt x="584" y="406"/>
                    </a:lnTo>
                    <a:lnTo>
                      <a:pt x="584" y="406"/>
                    </a:lnTo>
                    <a:lnTo>
                      <a:pt x="584" y="406"/>
                    </a:lnTo>
                    <a:lnTo>
                      <a:pt x="584" y="406"/>
                    </a:lnTo>
                    <a:lnTo>
                      <a:pt x="584" y="406"/>
                    </a:lnTo>
                    <a:lnTo>
                      <a:pt x="584" y="406"/>
                    </a:lnTo>
                    <a:lnTo>
                      <a:pt x="585" y="406"/>
                    </a:lnTo>
                    <a:lnTo>
                      <a:pt x="585" y="406"/>
                    </a:lnTo>
                    <a:lnTo>
                      <a:pt x="585" y="406"/>
                    </a:lnTo>
                    <a:lnTo>
                      <a:pt x="585" y="406"/>
                    </a:lnTo>
                    <a:lnTo>
                      <a:pt x="585" y="406"/>
                    </a:lnTo>
                    <a:lnTo>
                      <a:pt x="587" y="406"/>
                    </a:lnTo>
                    <a:lnTo>
                      <a:pt x="587" y="406"/>
                    </a:lnTo>
                    <a:lnTo>
                      <a:pt x="587" y="406"/>
                    </a:lnTo>
                    <a:lnTo>
                      <a:pt x="587" y="406"/>
                    </a:lnTo>
                    <a:lnTo>
                      <a:pt x="587" y="406"/>
                    </a:lnTo>
                    <a:lnTo>
                      <a:pt x="589" y="406"/>
                    </a:lnTo>
                    <a:lnTo>
                      <a:pt x="589" y="406"/>
                    </a:lnTo>
                    <a:lnTo>
                      <a:pt x="589" y="406"/>
                    </a:lnTo>
                    <a:lnTo>
                      <a:pt x="589" y="406"/>
                    </a:lnTo>
                    <a:lnTo>
                      <a:pt x="589" y="406"/>
                    </a:lnTo>
                    <a:lnTo>
                      <a:pt x="591" y="406"/>
                    </a:lnTo>
                    <a:lnTo>
                      <a:pt x="591" y="406"/>
                    </a:lnTo>
                    <a:lnTo>
                      <a:pt x="591" y="406"/>
                    </a:lnTo>
                    <a:lnTo>
                      <a:pt x="591" y="406"/>
                    </a:lnTo>
                    <a:lnTo>
                      <a:pt x="591" y="406"/>
                    </a:lnTo>
                    <a:lnTo>
                      <a:pt x="593" y="406"/>
                    </a:lnTo>
                    <a:lnTo>
                      <a:pt x="593" y="406"/>
                    </a:lnTo>
                    <a:lnTo>
                      <a:pt x="593" y="406"/>
                    </a:lnTo>
                    <a:lnTo>
                      <a:pt x="593" y="406"/>
                    </a:lnTo>
                    <a:lnTo>
                      <a:pt x="594" y="406"/>
                    </a:lnTo>
                    <a:lnTo>
                      <a:pt x="594" y="406"/>
                    </a:lnTo>
                    <a:lnTo>
                      <a:pt x="594" y="406"/>
                    </a:lnTo>
                    <a:lnTo>
                      <a:pt x="594" y="406"/>
                    </a:lnTo>
                    <a:lnTo>
                      <a:pt x="596" y="406"/>
                    </a:lnTo>
                    <a:lnTo>
                      <a:pt x="596" y="404"/>
                    </a:lnTo>
                    <a:lnTo>
                      <a:pt x="596" y="404"/>
                    </a:lnTo>
                    <a:lnTo>
                      <a:pt x="596" y="404"/>
                    </a:lnTo>
                    <a:lnTo>
                      <a:pt x="596" y="404"/>
                    </a:lnTo>
                    <a:lnTo>
                      <a:pt x="598" y="404"/>
                    </a:lnTo>
                    <a:lnTo>
                      <a:pt x="598" y="404"/>
                    </a:lnTo>
                    <a:lnTo>
                      <a:pt x="598" y="404"/>
                    </a:lnTo>
                    <a:lnTo>
                      <a:pt x="598" y="404"/>
                    </a:lnTo>
                    <a:lnTo>
                      <a:pt x="598" y="404"/>
                    </a:lnTo>
                    <a:lnTo>
                      <a:pt x="598" y="403"/>
                    </a:lnTo>
                    <a:lnTo>
                      <a:pt x="600" y="403"/>
                    </a:lnTo>
                    <a:lnTo>
                      <a:pt x="600" y="403"/>
                    </a:lnTo>
                    <a:lnTo>
                      <a:pt x="600" y="403"/>
                    </a:lnTo>
                    <a:lnTo>
                      <a:pt x="600" y="403"/>
                    </a:lnTo>
                    <a:lnTo>
                      <a:pt x="600" y="403"/>
                    </a:lnTo>
                    <a:lnTo>
                      <a:pt x="600" y="403"/>
                    </a:lnTo>
                    <a:lnTo>
                      <a:pt x="602" y="403"/>
                    </a:lnTo>
                    <a:lnTo>
                      <a:pt x="602" y="401"/>
                    </a:lnTo>
                    <a:lnTo>
                      <a:pt x="602" y="401"/>
                    </a:lnTo>
                    <a:lnTo>
                      <a:pt x="602" y="401"/>
                    </a:lnTo>
                    <a:lnTo>
                      <a:pt x="602" y="401"/>
                    </a:lnTo>
                    <a:lnTo>
                      <a:pt x="602" y="401"/>
                    </a:lnTo>
                    <a:lnTo>
                      <a:pt x="602" y="401"/>
                    </a:lnTo>
                    <a:lnTo>
                      <a:pt x="602" y="399"/>
                    </a:lnTo>
                    <a:lnTo>
                      <a:pt x="602" y="399"/>
                    </a:lnTo>
                    <a:lnTo>
                      <a:pt x="602" y="399"/>
                    </a:lnTo>
                    <a:lnTo>
                      <a:pt x="603" y="399"/>
                    </a:lnTo>
                    <a:lnTo>
                      <a:pt x="603" y="399"/>
                    </a:lnTo>
                    <a:lnTo>
                      <a:pt x="603" y="399"/>
                    </a:lnTo>
                    <a:lnTo>
                      <a:pt x="603" y="397"/>
                    </a:lnTo>
                    <a:lnTo>
                      <a:pt x="603" y="397"/>
                    </a:lnTo>
                    <a:lnTo>
                      <a:pt x="603" y="397"/>
                    </a:lnTo>
                    <a:lnTo>
                      <a:pt x="603" y="397"/>
                    </a:lnTo>
                    <a:lnTo>
                      <a:pt x="603" y="397"/>
                    </a:lnTo>
                    <a:lnTo>
                      <a:pt x="603" y="395"/>
                    </a:lnTo>
                    <a:lnTo>
                      <a:pt x="603" y="395"/>
                    </a:lnTo>
                    <a:lnTo>
                      <a:pt x="603" y="395"/>
                    </a:lnTo>
                    <a:lnTo>
                      <a:pt x="603" y="395"/>
                    </a:lnTo>
                    <a:lnTo>
                      <a:pt x="603" y="394"/>
                    </a:lnTo>
                    <a:lnTo>
                      <a:pt x="603" y="394"/>
                    </a:lnTo>
                    <a:lnTo>
                      <a:pt x="603" y="394"/>
                    </a:lnTo>
                    <a:lnTo>
                      <a:pt x="603" y="394"/>
                    </a:lnTo>
                    <a:lnTo>
                      <a:pt x="603" y="392"/>
                    </a:lnTo>
                    <a:lnTo>
                      <a:pt x="603" y="392"/>
                    </a:lnTo>
                    <a:lnTo>
                      <a:pt x="603" y="392"/>
                    </a:lnTo>
                    <a:lnTo>
                      <a:pt x="603" y="392"/>
                    </a:lnTo>
                    <a:lnTo>
                      <a:pt x="603" y="390"/>
                    </a:lnTo>
                    <a:lnTo>
                      <a:pt x="603" y="390"/>
                    </a:lnTo>
                    <a:lnTo>
                      <a:pt x="603" y="390"/>
                    </a:lnTo>
                    <a:lnTo>
                      <a:pt x="603" y="390"/>
                    </a:lnTo>
                    <a:lnTo>
                      <a:pt x="603" y="388"/>
                    </a:lnTo>
                    <a:lnTo>
                      <a:pt x="603" y="388"/>
                    </a:lnTo>
                    <a:lnTo>
                      <a:pt x="598" y="354"/>
                    </a:lnTo>
                    <a:lnTo>
                      <a:pt x="598" y="354"/>
                    </a:lnTo>
                    <a:lnTo>
                      <a:pt x="598" y="354"/>
                    </a:lnTo>
                    <a:lnTo>
                      <a:pt x="598" y="354"/>
                    </a:lnTo>
                    <a:lnTo>
                      <a:pt x="598" y="354"/>
                    </a:lnTo>
                    <a:lnTo>
                      <a:pt x="598" y="354"/>
                    </a:lnTo>
                    <a:lnTo>
                      <a:pt x="598" y="354"/>
                    </a:lnTo>
                    <a:lnTo>
                      <a:pt x="598" y="354"/>
                    </a:lnTo>
                    <a:lnTo>
                      <a:pt x="598" y="354"/>
                    </a:lnTo>
                    <a:lnTo>
                      <a:pt x="598" y="354"/>
                    </a:lnTo>
                    <a:lnTo>
                      <a:pt x="598" y="354"/>
                    </a:lnTo>
                    <a:lnTo>
                      <a:pt x="598" y="352"/>
                    </a:lnTo>
                    <a:lnTo>
                      <a:pt x="598" y="352"/>
                    </a:lnTo>
                    <a:lnTo>
                      <a:pt x="598" y="352"/>
                    </a:lnTo>
                    <a:lnTo>
                      <a:pt x="598" y="352"/>
                    </a:lnTo>
                    <a:lnTo>
                      <a:pt x="598" y="352"/>
                    </a:lnTo>
                    <a:lnTo>
                      <a:pt x="598" y="352"/>
                    </a:lnTo>
                    <a:lnTo>
                      <a:pt x="598" y="352"/>
                    </a:lnTo>
                    <a:lnTo>
                      <a:pt x="598" y="352"/>
                    </a:lnTo>
                    <a:lnTo>
                      <a:pt x="598" y="352"/>
                    </a:lnTo>
                    <a:lnTo>
                      <a:pt x="598" y="352"/>
                    </a:lnTo>
                    <a:lnTo>
                      <a:pt x="598" y="352"/>
                    </a:lnTo>
                    <a:lnTo>
                      <a:pt x="598" y="352"/>
                    </a:lnTo>
                    <a:lnTo>
                      <a:pt x="598" y="350"/>
                    </a:lnTo>
                    <a:lnTo>
                      <a:pt x="598" y="350"/>
                    </a:lnTo>
                    <a:lnTo>
                      <a:pt x="598" y="350"/>
                    </a:lnTo>
                    <a:lnTo>
                      <a:pt x="596" y="350"/>
                    </a:lnTo>
                    <a:lnTo>
                      <a:pt x="596" y="350"/>
                    </a:lnTo>
                    <a:lnTo>
                      <a:pt x="596" y="350"/>
                    </a:lnTo>
                    <a:lnTo>
                      <a:pt x="596" y="350"/>
                    </a:lnTo>
                    <a:lnTo>
                      <a:pt x="596" y="350"/>
                    </a:lnTo>
                    <a:lnTo>
                      <a:pt x="596" y="350"/>
                    </a:lnTo>
                    <a:lnTo>
                      <a:pt x="596" y="350"/>
                    </a:lnTo>
                    <a:lnTo>
                      <a:pt x="596" y="350"/>
                    </a:lnTo>
                    <a:lnTo>
                      <a:pt x="596" y="350"/>
                    </a:lnTo>
                    <a:lnTo>
                      <a:pt x="596" y="350"/>
                    </a:lnTo>
                    <a:lnTo>
                      <a:pt x="596" y="350"/>
                    </a:lnTo>
                    <a:lnTo>
                      <a:pt x="594" y="350"/>
                    </a:lnTo>
                    <a:lnTo>
                      <a:pt x="594" y="350"/>
                    </a:lnTo>
                    <a:lnTo>
                      <a:pt x="594" y="350"/>
                    </a:lnTo>
                    <a:lnTo>
                      <a:pt x="594" y="350"/>
                    </a:lnTo>
                    <a:lnTo>
                      <a:pt x="594" y="350"/>
                    </a:lnTo>
                    <a:lnTo>
                      <a:pt x="594" y="350"/>
                    </a:lnTo>
                    <a:lnTo>
                      <a:pt x="594" y="348"/>
                    </a:lnTo>
                    <a:lnTo>
                      <a:pt x="594" y="348"/>
                    </a:lnTo>
                    <a:lnTo>
                      <a:pt x="593" y="348"/>
                    </a:lnTo>
                    <a:lnTo>
                      <a:pt x="593" y="348"/>
                    </a:lnTo>
                    <a:lnTo>
                      <a:pt x="593" y="348"/>
                    </a:lnTo>
                    <a:lnTo>
                      <a:pt x="593" y="348"/>
                    </a:lnTo>
                    <a:lnTo>
                      <a:pt x="593" y="348"/>
                    </a:lnTo>
                    <a:lnTo>
                      <a:pt x="593" y="348"/>
                    </a:lnTo>
                    <a:lnTo>
                      <a:pt x="593" y="348"/>
                    </a:lnTo>
                    <a:lnTo>
                      <a:pt x="591" y="348"/>
                    </a:lnTo>
                    <a:lnTo>
                      <a:pt x="591" y="348"/>
                    </a:lnTo>
                    <a:lnTo>
                      <a:pt x="591" y="348"/>
                    </a:lnTo>
                    <a:lnTo>
                      <a:pt x="591" y="348"/>
                    </a:lnTo>
                    <a:lnTo>
                      <a:pt x="589" y="348"/>
                    </a:lnTo>
                    <a:lnTo>
                      <a:pt x="589" y="348"/>
                    </a:lnTo>
                    <a:lnTo>
                      <a:pt x="589" y="348"/>
                    </a:lnTo>
                    <a:lnTo>
                      <a:pt x="587" y="348"/>
                    </a:lnTo>
                    <a:lnTo>
                      <a:pt x="587" y="345"/>
                    </a:lnTo>
                    <a:lnTo>
                      <a:pt x="611" y="341"/>
                    </a:lnTo>
                    <a:lnTo>
                      <a:pt x="611" y="345"/>
                    </a:lnTo>
                    <a:lnTo>
                      <a:pt x="611" y="345"/>
                    </a:lnTo>
                    <a:lnTo>
                      <a:pt x="611" y="345"/>
                    </a:lnTo>
                    <a:lnTo>
                      <a:pt x="611" y="345"/>
                    </a:lnTo>
                    <a:lnTo>
                      <a:pt x="609" y="346"/>
                    </a:lnTo>
                    <a:lnTo>
                      <a:pt x="609" y="346"/>
                    </a:lnTo>
                    <a:lnTo>
                      <a:pt x="609" y="346"/>
                    </a:lnTo>
                    <a:lnTo>
                      <a:pt x="609" y="346"/>
                    </a:lnTo>
                    <a:lnTo>
                      <a:pt x="607" y="346"/>
                    </a:lnTo>
                    <a:lnTo>
                      <a:pt x="607" y="346"/>
                    </a:lnTo>
                    <a:lnTo>
                      <a:pt x="607" y="346"/>
                    </a:lnTo>
                    <a:lnTo>
                      <a:pt x="607" y="346"/>
                    </a:lnTo>
                    <a:lnTo>
                      <a:pt x="607" y="346"/>
                    </a:lnTo>
                    <a:lnTo>
                      <a:pt x="607" y="346"/>
                    </a:lnTo>
                    <a:lnTo>
                      <a:pt x="607" y="346"/>
                    </a:lnTo>
                    <a:lnTo>
                      <a:pt x="607" y="346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5" y="348"/>
                    </a:lnTo>
                    <a:lnTo>
                      <a:pt x="603" y="348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2"/>
                    </a:lnTo>
                    <a:lnTo>
                      <a:pt x="603" y="352"/>
                    </a:lnTo>
                    <a:lnTo>
                      <a:pt x="603" y="352"/>
                    </a:lnTo>
                    <a:lnTo>
                      <a:pt x="603" y="352"/>
                    </a:lnTo>
                    <a:lnTo>
                      <a:pt x="603" y="352"/>
                    </a:lnTo>
                    <a:lnTo>
                      <a:pt x="603" y="352"/>
                    </a:lnTo>
                    <a:lnTo>
                      <a:pt x="603" y="352"/>
                    </a:lnTo>
                    <a:lnTo>
                      <a:pt x="603" y="352"/>
                    </a:lnTo>
                    <a:lnTo>
                      <a:pt x="603" y="352"/>
                    </a:lnTo>
                    <a:lnTo>
                      <a:pt x="603" y="352"/>
                    </a:lnTo>
                    <a:lnTo>
                      <a:pt x="603" y="354"/>
                    </a:lnTo>
                    <a:lnTo>
                      <a:pt x="603" y="354"/>
                    </a:lnTo>
                    <a:lnTo>
                      <a:pt x="603" y="354"/>
                    </a:lnTo>
                    <a:lnTo>
                      <a:pt x="603" y="354"/>
                    </a:lnTo>
                    <a:lnTo>
                      <a:pt x="603" y="354"/>
                    </a:lnTo>
                    <a:lnTo>
                      <a:pt x="603" y="354"/>
                    </a:lnTo>
                    <a:lnTo>
                      <a:pt x="609" y="386"/>
                    </a:lnTo>
                    <a:lnTo>
                      <a:pt x="609" y="386"/>
                    </a:lnTo>
                    <a:lnTo>
                      <a:pt x="609" y="388"/>
                    </a:lnTo>
                    <a:lnTo>
                      <a:pt x="609" y="388"/>
                    </a:lnTo>
                    <a:lnTo>
                      <a:pt x="609" y="388"/>
                    </a:lnTo>
                    <a:lnTo>
                      <a:pt x="609" y="390"/>
                    </a:lnTo>
                    <a:lnTo>
                      <a:pt x="609" y="390"/>
                    </a:lnTo>
                    <a:lnTo>
                      <a:pt x="609" y="390"/>
                    </a:lnTo>
                    <a:lnTo>
                      <a:pt x="609" y="392"/>
                    </a:lnTo>
                    <a:lnTo>
                      <a:pt x="609" y="392"/>
                    </a:lnTo>
                    <a:lnTo>
                      <a:pt x="609" y="392"/>
                    </a:lnTo>
                    <a:lnTo>
                      <a:pt x="609" y="394"/>
                    </a:lnTo>
                    <a:lnTo>
                      <a:pt x="609" y="394"/>
                    </a:lnTo>
                    <a:lnTo>
                      <a:pt x="609" y="394"/>
                    </a:lnTo>
                    <a:lnTo>
                      <a:pt x="609" y="395"/>
                    </a:lnTo>
                    <a:lnTo>
                      <a:pt x="609" y="395"/>
                    </a:lnTo>
                    <a:lnTo>
                      <a:pt x="609" y="395"/>
                    </a:lnTo>
                    <a:lnTo>
                      <a:pt x="609" y="395"/>
                    </a:lnTo>
                    <a:lnTo>
                      <a:pt x="607" y="397"/>
                    </a:lnTo>
                    <a:lnTo>
                      <a:pt x="607" y="397"/>
                    </a:lnTo>
                    <a:lnTo>
                      <a:pt x="607" y="397"/>
                    </a:lnTo>
                    <a:lnTo>
                      <a:pt x="607" y="397"/>
                    </a:lnTo>
                    <a:lnTo>
                      <a:pt x="607" y="397"/>
                    </a:lnTo>
                    <a:lnTo>
                      <a:pt x="607" y="399"/>
                    </a:lnTo>
                    <a:lnTo>
                      <a:pt x="607" y="399"/>
                    </a:lnTo>
                    <a:lnTo>
                      <a:pt x="607" y="399"/>
                    </a:lnTo>
                    <a:lnTo>
                      <a:pt x="607" y="399"/>
                    </a:lnTo>
                    <a:lnTo>
                      <a:pt x="607" y="399"/>
                    </a:lnTo>
                    <a:lnTo>
                      <a:pt x="607" y="399"/>
                    </a:lnTo>
                    <a:lnTo>
                      <a:pt x="607" y="399"/>
                    </a:lnTo>
                    <a:lnTo>
                      <a:pt x="607" y="399"/>
                    </a:lnTo>
                    <a:lnTo>
                      <a:pt x="607" y="401"/>
                    </a:lnTo>
                    <a:lnTo>
                      <a:pt x="607" y="401"/>
                    </a:lnTo>
                    <a:lnTo>
                      <a:pt x="607" y="401"/>
                    </a:lnTo>
                    <a:lnTo>
                      <a:pt x="607" y="401"/>
                    </a:lnTo>
                    <a:lnTo>
                      <a:pt x="605" y="401"/>
                    </a:lnTo>
                    <a:lnTo>
                      <a:pt x="605" y="401"/>
                    </a:lnTo>
                    <a:lnTo>
                      <a:pt x="605" y="401"/>
                    </a:lnTo>
                    <a:lnTo>
                      <a:pt x="605" y="401"/>
                    </a:lnTo>
                    <a:lnTo>
                      <a:pt x="605" y="403"/>
                    </a:lnTo>
                    <a:lnTo>
                      <a:pt x="605" y="403"/>
                    </a:lnTo>
                    <a:lnTo>
                      <a:pt x="605" y="403"/>
                    </a:lnTo>
                    <a:lnTo>
                      <a:pt x="605" y="403"/>
                    </a:lnTo>
                    <a:lnTo>
                      <a:pt x="605" y="403"/>
                    </a:lnTo>
                    <a:lnTo>
                      <a:pt x="605" y="403"/>
                    </a:lnTo>
                    <a:lnTo>
                      <a:pt x="605" y="403"/>
                    </a:lnTo>
                    <a:lnTo>
                      <a:pt x="605" y="403"/>
                    </a:lnTo>
                    <a:lnTo>
                      <a:pt x="603" y="403"/>
                    </a:lnTo>
                    <a:lnTo>
                      <a:pt x="603" y="403"/>
                    </a:lnTo>
                    <a:lnTo>
                      <a:pt x="603" y="404"/>
                    </a:lnTo>
                    <a:lnTo>
                      <a:pt x="603" y="404"/>
                    </a:lnTo>
                    <a:lnTo>
                      <a:pt x="603" y="404"/>
                    </a:lnTo>
                    <a:lnTo>
                      <a:pt x="603" y="404"/>
                    </a:lnTo>
                    <a:lnTo>
                      <a:pt x="602" y="404"/>
                    </a:lnTo>
                    <a:lnTo>
                      <a:pt x="602" y="406"/>
                    </a:lnTo>
                    <a:lnTo>
                      <a:pt x="602" y="406"/>
                    </a:lnTo>
                    <a:lnTo>
                      <a:pt x="602" y="406"/>
                    </a:lnTo>
                    <a:lnTo>
                      <a:pt x="600" y="406"/>
                    </a:lnTo>
                    <a:lnTo>
                      <a:pt x="600" y="406"/>
                    </a:lnTo>
                    <a:lnTo>
                      <a:pt x="600" y="406"/>
                    </a:lnTo>
                    <a:lnTo>
                      <a:pt x="598" y="408"/>
                    </a:lnTo>
                    <a:lnTo>
                      <a:pt x="598" y="408"/>
                    </a:lnTo>
                    <a:lnTo>
                      <a:pt x="598" y="408"/>
                    </a:lnTo>
                    <a:lnTo>
                      <a:pt x="598" y="408"/>
                    </a:lnTo>
                    <a:lnTo>
                      <a:pt x="596" y="408"/>
                    </a:lnTo>
                    <a:lnTo>
                      <a:pt x="596" y="408"/>
                    </a:lnTo>
                    <a:lnTo>
                      <a:pt x="596" y="408"/>
                    </a:lnTo>
                    <a:lnTo>
                      <a:pt x="594" y="408"/>
                    </a:lnTo>
                    <a:lnTo>
                      <a:pt x="594" y="410"/>
                    </a:lnTo>
                    <a:lnTo>
                      <a:pt x="594" y="410"/>
                    </a:lnTo>
                    <a:lnTo>
                      <a:pt x="593" y="410"/>
                    </a:lnTo>
                    <a:lnTo>
                      <a:pt x="593" y="410"/>
                    </a:lnTo>
                    <a:lnTo>
                      <a:pt x="593" y="410"/>
                    </a:lnTo>
                    <a:lnTo>
                      <a:pt x="591" y="410"/>
                    </a:lnTo>
                    <a:lnTo>
                      <a:pt x="591" y="410"/>
                    </a:lnTo>
                    <a:lnTo>
                      <a:pt x="589" y="410"/>
                    </a:lnTo>
                    <a:lnTo>
                      <a:pt x="589" y="410"/>
                    </a:lnTo>
                    <a:lnTo>
                      <a:pt x="589" y="410"/>
                    </a:lnTo>
                    <a:lnTo>
                      <a:pt x="587" y="410"/>
                    </a:lnTo>
                    <a:lnTo>
                      <a:pt x="587" y="412"/>
                    </a:lnTo>
                    <a:lnTo>
                      <a:pt x="587" y="412"/>
                    </a:lnTo>
                    <a:lnTo>
                      <a:pt x="585" y="412"/>
                    </a:lnTo>
                    <a:lnTo>
                      <a:pt x="585" y="412"/>
                    </a:lnTo>
                    <a:lnTo>
                      <a:pt x="585" y="412"/>
                    </a:lnTo>
                    <a:lnTo>
                      <a:pt x="584" y="412"/>
                    </a:lnTo>
                    <a:lnTo>
                      <a:pt x="584" y="412"/>
                    </a:lnTo>
                    <a:lnTo>
                      <a:pt x="582" y="412"/>
                    </a:lnTo>
                    <a:lnTo>
                      <a:pt x="582" y="412"/>
                    </a:lnTo>
                    <a:lnTo>
                      <a:pt x="582" y="412"/>
                    </a:lnTo>
                    <a:lnTo>
                      <a:pt x="580" y="412"/>
                    </a:lnTo>
                    <a:lnTo>
                      <a:pt x="580" y="412"/>
                    </a:lnTo>
                    <a:lnTo>
                      <a:pt x="580" y="412"/>
                    </a:lnTo>
                    <a:lnTo>
                      <a:pt x="578" y="412"/>
                    </a:lnTo>
                    <a:lnTo>
                      <a:pt x="578" y="412"/>
                    </a:lnTo>
                    <a:lnTo>
                      <a:pt x="578" y="412"/>
                    </a:lnTo>
                    <a:lnTo>
                      <a:pt x="576" y="412"/>
                    </a:lnTo>
                    <a:lnTo>
                      <a:pt x="576" y="412"/>
                    </a:lnTo>
                    <a:lnTo>
                      <a:pt x="576" y="412"/>
                    </a:lnTo>
                    <a:lnTo>
                      <a:pt x="575" y="412"/>
                    </a:lnTo>
                    <a:lnTo>
                      <a:pt x="575" y="412"/>
                    </a:lnTo>
                    <a:lnTo>
                      <a:pt x="575" y="410"/>
                    </a:lnTo>
                    <a:lnTo>
                      <a:pt x="573" y="410"/>
                    </a:lnTo>
                    <a:lnTo>
                      <a:pt x="573" y="410"/>
                    </a:lnTo>
                    <a:lnTo>
                      <a:pt x="573" y="410"/>
                    </a:lnTo>
                    <a:lnTo>
                      <a:pt x="573" y="410"/>
                    </a:lnTo>
                    <a:lnTo>
                      <a:pt x="571" y="410"/>
                    </a:lnTo>
                    <a:lnTo>
                      <a:pt x="571" y="410"/>
                    </a:lnTo>
                    <a:lnTo>
                      <a:pt x="571" y="410"/>
                    </a:lnTo>
                    <a:lnTo>
                      <a:pt x="571" y="410"/>
                    </a:lnTo>
                    <a:lnTo>
                      <a:pt x="569" y="410"/>
                    </a:lnTo>
                    <a:lnTo>
                      <a:pt x="569" y="410"/>
                    </a:lnTo>
                    <a:lnTo>
                      <a:pt x="569" y="410"/>
                    </a:lnTo>
                    <a:lnTo>
                      <a:pt x="569" y="408"/>
                    </a:lnTo>
                    <a:lnTo>
                      <a:pt x="567" y="408"/>
                    </a:lnTo>
                    <a:lnTo>
                      <a:pt x="567" y="408"/>
                    </a:lnTo>
                    <a:lnTo>
                      <a:pt x="567" y="408"/>
                    </a:lnTo>
                    <a:lnTo>
                      <a:pt x="567" y="408"/>
                    </a:lnTo>
                    <a:lnTo>
                      <a:pt x="567" y="408"/>
                    </a:lnTo>
                    <a:lnTo>
                      <a:pt x="566" y="408"/>
                    </a:lnTo>
                    <a:lnTo>
                      <a:pt x="566" y="406"/>
                    </a:lnTo>
                    <a:lnTo>
                      <a:pt x="566" y="406"/>
                    </a:lnTo>
                    <a:lnTo>
                      <a:pt x="566" y="406"/>
                    </a:lnTo>
                    <a:lnTo>
                      <a:pt x="566" y="406"/>
                    </a:lnTo>
                    <a:lnTo>
                      <a:pt x="564" y="406"/>
                    </a:lnTo>
                    <a:lnTo>
                      <a:pt x="564" y="406"/>
                    </a:lnTo>
                    <a:lnTo>
                      <a:pt x="564" y="404"/>
                    </a:lnTo>
                    <a:lnTo>
                      <a:pt x="564" y="404"/>
                    </a:lnTo>
                    <a:lnTo>
                      <a:pt x="564" y="404"/>
                    </a:lnTo>
                    <a:lnTo>
                      <a:pt x="564" y="404"/>
                    </a:lnTo>
                    <a:lnTo>
                      <a:pt x="564" y="404"/>
                    </a:lnTo>
                    <a:lnTo>
                      <a:pt x="562" y="403"/>
                    </a:lnTo>
                    <a:lnTo>
                      <a:pt x="562" y="403"/>
                    </a:lnTo>
                    <a:lnTo>
                      <a:pt x="562" y="403"/>
                    </a:lnTo>
                    <a:lnTo>
                      <a:pt x="562" y="403"/>
                    </a:lnTo>
                    <a:lnTo>
                      <a:pt x="562" y="401"/>
                    </a:lnTo>
                    <a:lnTo>
                      <a:pt x="562" y="401"/>
                    </a:lnTo>
                    <a:lnTo>
                      <a:pt x="562" y="401"/>
                    </a:lnTo>
                    <a:lnTo>
                      <a:pt x="562" y="401"/>
                    </a:lnTo>
                    <a:lnTo>
                      <a:pt x="562" y="399"/>
                    </a:lnTo>
                    <a:lnTo>
                      <a:pt x="562" y="399"/>
                    </a:lnTo>
                    <a:lnTo>
                      <a:pt x="560" y="399"/>
                    </a:lnTo>
                    <a:lnTo>
                      <a:pt x="560" y="399"/>
                    </a:lnTo>
                    <a:lnTo>
                      <a:pt x="560" y="397"/>
                    </a:lnTo>
                    <a:lnTo>
                      <a:pt x="560" y="397"/>
                    </a:lnTo>
                    <a:lnTo>
                      <a:pt x="560" y="397"/>
                    </a:lnTo>
                    <a:lnTo>
                      <a:pt x="555" y="359"/>
                    </a:lnTo>
                    <a:lnTo>
                      <a:pt x="555" y="359"/>
                    </a:lnTo>
                    <a:lnTo>
                      <a:pt x="555" y="359"/>
                    </a:lnTo>
                    <a:lnTo>
                      <a:pt x="555" y="359"/>
                    </a:lnTo>
                    <a:lnTo>
                      <a:pt x="555" y="359"/>
                    </a:lnTo>
                    <a:lnTo>
                      <a:pt x="555" y="359"/>
                    </a:lnTo>
                    <a:lnTo>
                      <a:pt x="555" y="359"/>
                    </a:lnTo>
                    <a:lnTo>
                      <a:pt x="555" y="359"/>
                    </a:lnTo>
                    <a:lnTo>
                      <a:pt x="555" y="359"/>
                    </a:lnTo>
                    <a:lnTo>
                      <a:pt x="555" y="359"/>
                    </a:lnTo>
                    <a:lnTo>
                      <a:pt x="555" y="357"/>
                    </a:lnTo>
                    <a:lnTo>
                      <a:pt x="555" y="357"/>
                    </a:lnTo>
                    <a:lnTo>
                      <a:pt x="555" y="357"/>
                    </a:lnTo>
                    <a:lnTo>
                      <a:pt x="555" y="357"/>
                    </a:lnTo>
                    <a:lnTo>
                      <a:pt x="555" y="357"/>
                    </a:lnTo>
                    <a:lnTo>
                      <a:pt x="555" y="357"/>
                    </a:lnTo>
                    <a:lnTo>
                      <a:pt x="555" y="357"/>
                    </a:lnTo>
                    <a:lnTo>
                      <a:pt x="555" y="357"/>
                    </a:lnTo>
                    <a:lnTo>
                      <a:pt x="555" y="357"/>
                    </a:lnTo>
                    <a:lnTo>
                      <a:pt x="555" y="357"/>
                    </a:lnTo>
                    <a:lnTo>
                      <a:pt x="555" y="357"/>
                    </a:lnTo>
                    <a:lnTo>
                      <a:pt x="555" y="357"/>
                    </a:lnTo>
                    <a:lnTo>
                      <a:pt x="555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3" y="356"/>
                    </a:lnTo>
                    <a:lnTo>
                      <a:pt x="551" y="356"/>
                    </a:lnTo>
                    <a:lnTo>
                      <a:pt x="551" y="356"/>
                    </a:lnTo>
                    <a:lnTo>
                      <a:pt x="551" y="356"/>
                    </a:lnTo>
                    <a:lnTo>
                      <a:pt x="551" y="356"/>
                    </a:lnTo>
                    <a:lnTo>
                      <a:pt x="551" y="356"/>
                    </a:lnTo>
                    <a:lnTo>
                      <a:pt x="551" y="356"/>
                    </a:lnTo>
                    <a:lnTo>
                      <a:pt x="551" y="356"/>
                    </a:lnTo>
                    <a:lnTo>
                      <a:pt x="551" y="356"/>
                    </a:lnTo>
                    <a:lnTo>
                      <a:pt x="551" y="354"/>
                    </a:lnTo>
                    <a:lnTo>
                      <a:pt x="549" y="354"/>
                    </a:lnTo>
                    <a:lnTo>
                      <a:pt x="549" y="354"/>
                    </a:lnTo>
                    <a:lnTo>
                      <a:pt x="549" y="354"/>
                    </a:lnTo>
                    <a:lnTo>
                      <a:pt x="549" y="354"/>
                    </a:lnTo>
                    <a:lnTo>
                      <a:pt x="549" y="354"/>
                    </a:lnTo>
                    <a:lnTo>
                      <a:pt x="549" y="354"/>
                    </a:lnTo>
                    <a:lnTo>
                      <a:pt x="549" y="354"/>
                    </a:lnTo>
                    <a:lnTo>
                      <a:pt x="549" y="354"/>
                    </a:lnTo>
                    <a:lnTo>
                      <a:pt x="549" y="354"/>
                    </a:lnTo>
                    <a:lnTo>
                      <a:pt x="547" y="354"/>
                    </a:lnTo>
                    <a:lnTo>
                      <a:pt x="547" y="354"/>
                    </a:lnTo>
                    <a:lnTo>
                      <a:pt x="547" y="356"/>
                    </a:lnTo>
                    <a:lnTo>
                      <a:pt x="546" y="356"/>
                    </a:lnTo>
                    <a:lnTo>
                      <a:pt x="546" y="356"/>
                    </a:lnTo>
                    <a:lnTo>
                      <a:pt x="546" y="356"/>
                    </a:lnTo>
                    <a:lnTo>
                      <a:pt x="546" y="352"/>
                    </a:lnTo>
                    <a:close/>
                    <a:moveTo>
                      <a:pt x="614" y="345"/>
                    </a:moveTo>
                    <a:lnTo>
                      <a:pt x="612" y="341"/>
                    </a:lnTo>
                    <a:lnTo>
                      <a:pt x="634" y="334"/>
                    </a:lnTo>
                    <a:lnTo>
                      <a:pt x="677" y="368"/>
                    </a:lnTo>
                    <a:lnTo>
                      <a:pt x="677" y="368"/>
                    </a:lnTo>
                    <a:lnTo>
                      <a:pt x="668" y="336"/>
                    </a:lnTo>
                    <a:lnTo>
                      <a:pt x="668" y="336"/>
                    </a:lnTo>
                    <a:lnTo>
                      <a:pt x="668" y="336"/>
                    </a:lnTo>
                    <a:lnTo>
                      <a:pt x="668" y="336"/>
                    </a:lnTo>
                    <a:lnTo>
                      <a:pt x="668" y="336"/>
                    </a:lnTo>
                    <a:lnTo>
                      <a:pt x="668" y="336"/>
                    </a:lnTo>
                    <a:lnTo>
                      <a:pt x="668" y="336"/>
                    </a:lnTo>
                    <a:lnTo>
                      <a:pt x="668" y="334"/>
                    </a:lnTo>
                    <a:lnTo>
                      <a:pt x="668" y="334"/>
                    </a:lnTo>
                    <a:lnTo>
                      <a:pt x="668" y="334"/>
                    </a:lnTo>
                    <a:lnTo>
                      <a:pt x="667" y="334"/>
                    </a:lnTo>
                    <a:lnTo>
                      <a:pt x="667" y="334"/>
                    </a:lnTo>
                    <a:lnTo>
                      <a:pt x="667" y="334"/>
                    </a:lnTo>
                    <a:lnTo>
                      <a:pt x="667" y="334"/>
                    </a:lnTo>
                    <a:lnTo>
                      <a:pt x="667" y="334"/>
                    </a:lnTo>
                    <a:lnTo>
                      <a:pt x="667" y="334"/>
                    </a:lnTo>
                    <a:lnTo>
                      <a:pt x="667" y="334"/>
                    </a:lnTo>
                    <a:lnTo>
                      <a:pt x="667" y="334"/>
                    </a:lnTo>
                    <a:lnTo>
                      <a:pt x="667" y="334"/>
                    </a:lnTo>
                    <a:lnTo>
                      <a:pt x="667" y="332"/>
                    </a:lnTo>
                    <a:lnTo>
                      <a:pt x="667" y="332"/>
                    </a:lnTo>
                    <a:lnTo>
                      <a:pt x="667" y="332"/>
                    </a:lnTo>
                    <a:lnTo>
                      <a:pt x="667" y="332"/>
                    </a:lnTo>
                    <a:lnTo>
                      <a:pt x="667" y="332"/>
                    </a:lnTo>
                    <a:lnTo>
                      <a:pt x="667" y="332"/>
                    </a:lnTo>
                    <a:lnTo>
                      <a:pt x="667" y="332"/>
                    </a:lnTo>
                    <a:lnTo>
                      <a:pt x="665" y="332"/>
                    </a:lnTo>
                    <a:lnTo>
                      <a:pt x="665" y="332"/>
                    </a:lnTo>
                    <a:lnTo>
                      <a:pt x="665" y="332"/>
                    </a:lnTo>
                    <a:lnTo>
                      <a:pt x="665" y="332"/>
                    </a:lnTo>
                    <a:lnTo>
                      <a:pt x="665" y="332"/>
                    </a:lnTo>
                    <a:lnTo>
                      <a:pt x="665" y="332"/>
                    </a:lnTo>
                    <a:lnTo>
                      <a:pt x="665" y="332"/>
                    </a:lnTo>
                    <a:lnTo>
                      <a:pt x="665" y="332"/>
                    </a:lnTo>
                    <a:lnTo>
                      <a:pt x="665" y="332"/>
                    </a:lnTo>
                    <a:lnTo>
                      <a:pt x="665" y="332"/>
                    </a:lnTo>
                    <a:lnTo>
                      <a:pt x="665" y="332"/>
                    </a:lnTo>
                    <a:lnTo>
                      <a:pt x="663" y="332"/>
                    </a:lnTo>
                    <a:lnTo>
                      <a:pt x="663" y="332"/>
                    </a:lnTo>
                    <a:lnTo>
                      <a:pt x="663" y="332"/>
                    </a:lnTo>
                    <a:lnTo>
                      <a:pt x="663" y="332"/>
                    </a:lnTo>
                    <a:lnTo>
                      <a:pt x="663" y="332"/>
                    </a:lnTo>
                    <a:lnTo>
                      <a:pt x="663" y="332"/>
                    </a:lnTo>
                    <a:lnTo>
                      <a:pt x="663" y="332"/>
                    </a:lnTo>
                    <a:lnTo>
                      <a:pt x="663" y="332"/>
                    </a:lnTo>
                    <a:lnTo>
                      <a:pt x="661" y="330"/>
                    </a:lnTo>
                    <a:lnTo>
                      <a:pt x="661" y="330"/>
                    </a:lnTo>
                    <a:lnTo>
                      <a:pt x="661" y="330"/>
                    </a:lnTo>
                    <a:lnTo>
                      <a:pt x="661" y="330"/>
                    </a:lnTo>
                    <a:lnTo>
                      <a:pt x="661" y="330"/>
                    </a:lnTo>
                    <a:lnTo>
                      <a:pt x="661" y="330"/>
                    </a:lnTo>
                    <a:lnTo>
                      <a:pt x="661" y="330"/>
                    </a:lnTo>
                    <a:lnTo>
                      <a:pt x="659" y="330"/>
                    </a:lnTo>
                    <a:lnTo>
                      <a:pt x="659" y="332"/>
                    </a:lnTo>
                    <a:lnTo>
                      <a:pt x="659" y="332"/>
                    </a:lnTo>
                    <a:lnTo>
                      <a:pt x="658" y="332"/>
                    </a:lnTo>
                    <a:lnTo>
                      <a:pt x="658" y="332"/>
                    </a:lnTo>
                    <a:lnTo>
                      <a:pt x="658" y="332"/>
                    </a:lnTo>
                    <a:lnTo>
                      <a:pt x="656" y="332"/>
                    </a:lnTo>
                    <a:lnTo>
                      <a:pt x="656" y="328"/>
                    </a:lnTo>
                    <a:lnTo>
                      <a:pt x="677" y="321"/>
                    </a:lnTo>
                    <a:lnTo>
                      <a:pt x="679" y="325"/>
                    </a:lnTo>
                    <a:lnTo>
                      <a:pt x="679" y="325"/>
                    </a:lnTo>
                    <a:lnTo>
                      <a:pt x="677" y="325"/>
                    </a:lnTo>
                    <a:lnTo>
                      <a:pt x="677" y="325"/>
                    </a:lnTo>
                    <a:lnTo>
                      <a:pt x="677" y="325"/>
                    </a:lnTo>
                    <a:lnTo>
                      <a:pt x="677" y="327"/>
                    </a:lnTo>
                    <a:lnTo>
                      <a:pt x="676" y="327"/>
                    </a:lnTo>
                    <a:lnTo>
                      <a:pt x="676" y="327"/>
                    </a:lnTo>
                    <a:lnTo>
                      <a:pt x="676" y="327"/>
                    </a:lnTo>
                    <a:lnTo>
                      <a:pt x="676" y="327"/>
                    </a:lnTo>
                    <a:lnTo>
                      <a:pt x="676" y="327"/>
                    </a:lnTo>
                    <a:lnTo>
                      <a:pt x="676" y="327"/>
                    </a:lnTo>
                    <a:lnTo>
                      <a:pt x="676" y="327"/>
                    </a:lnTo>
                    <a:lnTo>
                      <a:pt x="676" y="327"/>
                    </a:lnTo>
                    <a:lnTo>
                      <a:pt x="674" y="327"/>
                    </a:lnTo>
                    <a:lnTo>
                      <a:pt x="674" y="327"/>
                    </a:lnTo>
                    <a:lnTo>
                      <a:pt x="674" y="328"/>
                    </a:lnTo>
                    <a:lnTo>
                      <a:pt x="674" y="328"/>
                    </a:lnTo>
                    <a:lnTo>
                      <a:pt x="674" y="328"/>
                    </a:lnTo>
                    <a:lnTo>
                      <a:pt x="674" y="328"/>
                    </a:lnTo>
                    <a:lnTo>
                      <a:pt x="674" y="328"/>
                    </a:lnTo>
                    <a:lnTo>
                      <a:pt x="674" y="328"/>
                    </a:lnTo>
                    <a:lnTo>
                      <a:pt x="674" y="328"/>
                    </a:lnTo>
                    <a:lnTo>
                      <a:pt x="674" y="328"/>
                    </a:lnTo>
                    <a:lnTo>
                      <a:pt x="674" y="328"/>
                    </a:lnTo>
                    <a:lnTo>
                      <a:pt x="674" y="328"/>
                    </a:lnTo>
                    <a:lnTo>
                      <a:pt x="674" y="328"/>
                    </a:lnTo>
                    <a:lnTo>
                      <a:pt x="674" y="328"/>
                    </a:lnTo>
                    <a:lnTo>
                      <a:pt x="672" y="330"/>
                    </a:lnTo>
                    <a:lnTo>
                      <a:pt x="672" y="330"/>
                    </a:lnTo>
                    <a:lnTo>
                      <a:pt x="672" y="330"/>
                    </a:lnTo>
                    <a:lnTo>
                      <a:pt x="672" y="330"/>
                    </a:lnTo>
                    <a:lnTo>
                      <a:pt x="672" y="330"/>
                    </a:lnTo>
                    <a:lnTo>
                      <a:pt x="672" y="330"/>
                    </a:lnTo>
                    <a:lnTo>
                      <a:pt x="672" y="330"/>
                    </a:lnTo>
                    <a:lnTo>
                      <a:pt x="672" y="330"/>
                    </a:lnTo>
                    <a:lnTo>
                      <a:pt x="672" y="330"/>
                    </a:lnTo>
                    <a:lnTo>
                      <a:pt x="672" y="330"/>
                    </a:lnTo>
                    <a:lnTo>
                      <a:pt x="672" y="330"/>
                    </a:lnTo>
                    <a:lnTo>
                      <a:pt x="672" y="330"/>
                    </a:lnTo>
                    <a:lnTo>
                      <a:pt x="672" y="332"/>
                    </a:lnTo>
                    <a:lnTo>
                      <a:pt x="672" y="332"/>
                    </a:lnTo>
                    <a:lnTo>
                      <a:pt x="672" y="332"/>
                    </a:lnTo>
                    <a:lnTo>
                      <a:pt x="672" y="332"/>
                    </a:lnTo>
                    <a:lnTo>
                      <a:pt x="672" y="332"/>
                    </a:lnTo>
                    <a:lnTo>
                      <a:pt x="672" y="332"/>
                    </a:lnTo>
                    <a:lnTo>
                      <a:pt x="672" y="332"/>
                    </a:lnTo>
                    <a:lnTo>
                      <a:pt x="672" y="332"/>
                    </a:lnTo>
                    <a:lnTo>
                      <a:pt x="672" y="332"/>
                    </a:lnTo>
                    <a:lnTo>
                      <a:pt x="672" y="332"/>
                    </a:lnTo>
                    <a:lnTo>
                      <a:pt x="672" y="332"/>
                    </a:lnTo>
                    <a:lnTo>
                      <a:pt x="672" y="334"/>
                    </a:lnTo>
                    <a:lnTo>
                      <a:pt x="672" y="334"/>
                    </a:lnTo>
                    <a:lnTo>
                      <a:pt x="672" y="334"/>
                    </a:lnTo>
                    <a:lnTo>
                      <a:pt x="672" y="334"/>
                    </a:lnTo>
                    <a:lnTo>
                      <a:pt x="672" y="334"/>
                    </a:lnTo>
                    <a:lnTo>
                      <a:pt x="672" y="334"/>
                    </a:lnTo>
                    <a:lnTo>
                      <a:pt x="672" y="334"/>
                    </a:lnTo>
                    <a:lnTo>
                      <a:pt x="672" y="334"/>
                    </a:lnTo>
                    <a:lnTo>
                      <a:pt x="688" y="386"/>
                    </a:lnTo>
                    <a:lnTo>
                      <a:pt x="679" y="388"/>
                    </a:lnTo>
                    <a:lnTo>
                      <a:pt x="631" y="350"/>
                    </a:lnTo>
                    <a:lnTo>
                      <a:pt x="631" y="350"/>
                    </a:lnTo>
                    <a:lnTo>
                      <a:pt x="641" y="390"/>
                    </a:lnTo>
                    <a:lnTo>
                      <a:pt x="641" y="390"/>
                    </a:lnTo>
                    <a:lnTo>
                      <a:pt x="641" y="390"/>
                    </a:lnTo>
                    <a:lnTo>
                      <a:pt x="641" y="390"/>
                    </a:lnTo>
                    <a:lnTo>
                      <a:pt x="641" y="390"/>
                    </a:lnTo>
                    <a:lnTo>
                      <a:pt x="641" y="390"/>
                    </a:lnTo>
                    <a:lnTo>
                      <a:pt x="643" y="390"/>
                    </a:lnTo>
                    <a:lnTo>
                      <a:pt x="643" y="390"/>
                    </a:lnTo>
                    <a:lnTo>
                      <a:pt x="643" y="390"/>
                    </a:lnTo>
                    <a:lnTo>
                      <a:pt x="643" y="390"/>
                    </a:lnTo>
                    <a:lnTo>
                      <a:pt x="643" y="390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3" y="392"/>
                    </a:lnTo>
                    <a:lnTo>
                      <a:pt x="645" y="394"/>
                    </a:lnTo>
                    <a:lnTo>
                      <a:pt x="645" y="394"/>
                    </a:lnTo>
                    <a:lnTo>
                      <a:pt x="645" y="394"/>
                    </a:lnTo>
                    <a:lnTo>
                      <a:pt x="645" y="394"/>
                    </a:lnTo>
                    <a:lnTo>
                      <a:pt x="645" y="394"/>
                    </a:lnTo>
                    <a:lnTo>
                      <a:pt x="645" y="394"/>
                    </a:lnTo>
                    <a:lnTo>
                      <a:pt x="645" y="394"/>
                    </a:lnTo>
                    <a:lnTo>
                      <a:pt x="645" y="394"/>
                    </a:lnTo>
                    <a:lnTo>
                      <a:pt x="645" y="394"/>
                    </a:lnTo>
                    <a:lnTo>
                      <a:pt x="645" y="394"/>
                    </a:lnTo>
                    <a:lnTo>
                      <a:pt x="647" y="394"/>
                    </a:lnTo>
                    <a:lnTo>
                      <a:pt x="647" y="394"/>
                    </a:lnTo>
                    <a:lnTo>
                      <a:pt x="647" y="394"/>
                    </a:lnTo>
                    <a:lnTo>
                      <a:pt x="647" y="394"/>
                    </a:lnTo>
                    <a:lnTo>
                      <a:pt x="647" y="394"/>
                    </a:lnTo>
                    <a:lnTo>
                      <a:pt x="647" y="394"/>
                    </a:lnTo>
                    <a:lnTo>
                      <a:pt x="647" y="394"/>
                    </a:lnTo>
                    <a:lnTo>
                      <a:pt x="647" y="394"/>
                    </a:lnTo>
                    <a:lnTo>
                      <a:pt x="649" y="394"/>
                    </a:lnTo>
                    <a:lnTo>
                      <a:pt x="649" y="394"/>
                    </a:lnTo>
                    <a:lnTo>
                      <a:pt x="649" y="394"/>
                    </a:lnTo>
                    <a:lnTo>
                      <a:pt x="649" y="394"/>
                    </a:lnTo>
                    <a:lnTo>
                      <a:pt x="649" y="394"/>
                    </a:lnTo>
                    <a:lnTo>
                      <a:pt x="649" y="394"/>
                    </a:lnTo>
                    <a:lnTo>
                      <a:pt x="649" y="394"/>
                    </a:lnTo>
                    <a:lnTo>
                      <a:pt x="650" y="394"/>
                    </a:lnTo>
                    <a:lnTo>
                      <a:pt x="650" y="394"/>
                    </a:lnTo>
                    <a:lnTo>
                      <a:pt x="650" y="394"/>
                    </a:lnTo>
                    <a:lnTo>
                      <a:pt x="650" y="394"/>
                    </a:lnTo>
                    <a:lnTo>
                      <a:pt x="650" y="394"/>
                    </a:lnTo>
                    <a:lnTo>
                      <a:pt x="650" y="394"/>
                    </a:lnTo>
                    <a:lnTo>
                      <a:pt x="652" y="394"/>
                    </a:lnTo>
                    <a:lnTo>
                      <a:pt x="652" y="392"/>
                    </a:lnTo>
                    <a:lnTo>
                      <a:pt x="652" y="392"/>
                    </a:lnTo>
                    <a:lnTo>
                      <a:pt x="654" y="392"/>
                    </a:lnTo>
                    <a:lnTo>
                      <a:pt x="654" y="392"/>
                    </a:lnTo>
                    <a:lnTo>
                      <a:pt x="656" y="395"/>
                    </a:lnTo>
                    <a:lnTo>
                      <a:pt x="631" y="403"/>
                    </a:lnTo>
                    <a:lnTo>
                      <a:pt x="631" y="399"/>
                    </a:lnTo>
                    <a:lnTo>
                      <a:pt x="631" y="399"/>
                    </a:lnTo>
                    <a:lnTo>
                      <a:pt x="631" y="399"/>
                    </a:lnTo>
                    <a:lnTo>
                      <a:pt x="631" y="399"/>
                    </a:lnTo>
                    <a:lnTo>
                      <a:pt x="632" y="399"/>
                    </a:lnTo>
                    <a:lnTo>
                      <a:pt x="632" y="399"/>
                    </a:lnTo>
                    <a:lnTo>
                      <a:pt x="632" y="399"/>
                    </a:lnTo>
                    <a:lnTo>
                      <a:pt x="632" y="399"/>
                    </a:lnTo>
                    <a:lnTo>
                      <a:pt x="634" y="399"/>
                    </a:lnTo>
                    <a:lnTo>
                      <a:pt x="634" y="397"/>
                    </a:lnTo>
                    <a:lnTo>
                      <a:pt x="634" y="397"/>
                    </a:lnTo>
                    <a:lnTo>
                      <a:pt x="634" y="397"/>
                    </a:lnTo>
                    <a:lnTo>
                      <a:pt x="634" y="397"/>
                    </a:lnTo>
                    <a:lnTo>
                      <a:pt x="634" y="397"/>
                    </a:lnTo>
                    <a:lnTo>
                      <a:pt x="634" y="397"/>
                    </a:lnTo>
                    <a:lnTo>
                      <a:pt x="634" y="397"/>
                    </a:lnTo>
                    <a:lnTo>
                      <a:pt x="634" y="397"/>
                    </a:lnTo>
                    <a:lnTo>
                      <a:pt x="636" y="397"/>
                    </a:lnTo>
                    <a:lnTo>
                      <a:pt x="636" y="397"/>
                    </a:lnTo>
                    <a:lnTo>
                      <a:pt x="636" y="397"/>
                    </a:lnTo>
                    <a:lnTo>
                      <a:pt x="636" y="397"/>
                    </a:lnTo>
                    <a:lnTo>
                      <a:pt x="636" y="397"/>
                    </a:lnTo>
                    <a:lnTo>
                      <a:pt x="636" y="397"/>
                    </a:lnTo>
                    <a:lnTo>
                      <a:pt x="636" y="397"/>
                    </a:lnTo>
                    <a:lnTo>
                      <a:pt x="636" y="397"/>
                    </a:lnTo>
                    <a:lnTo>
                      <a:pt x="636" y="395"/>
                    </a:lnTo>
                    <a:lnTo>
                      <a:pt x="636" y="395"/>
                    </a:lnTo>
                    <a:lnTo>
                      <a:pt x="636" y="395"/>
                    </a:lnTo>
                    <a:lnTo>
                      <a:pt x="636" y="395"/>
                    </a:lnTo>
                    <a:lnTo>
                      <a:pt x="636" y="395"/>
                    </a:lnTo>
                    <a:lnTo>
                      <a:pt x="638" y="395"/>
                    </a:lnTo>
                    <a:lnTo>
                      <a:pt x="638" y="395"/>
                    </a:lnTo>
                    <a:lnTo>
                      <a:pt x="638" y="395"/>
                    </a:lnTo>
                    <a:lnTo>
                      <a:pt x="638" y="395"/>
                    </a:lnTo>
                    <a:lnTo>
                      <a:pt x="638" y="395"/>
                    </a:lnTo>
                    <a:lnTo>
                      <a:pt x="638" y="395"/>
                    </a:lnTo>
                    <a:lnTo>
                      <a:pt x="638" y="395"/>
                    </a:lnTo>
                    <a:lnTo>
                      <a:pt x="638" y="395"/>
                    </a:lnTo>
                    <a:lnTo>
                      <a:pt x="638" y="394"/>
                    </a:lnTo>
                    <a:lnTo>
                      <a:pt x="638" y="394"/>
                    </a:lnTo>
                    <a:lnTo>
                      <a:pt x="638" y="394"/>
                    </a:lnTo>
                    <a:lnTo>
                      <a:pt x="638" y="394"/>
                    </a:lnTo>
                    <a:lnTo>
                      <a:pt x="638" y="394"/>
                    </a:lnTo>
                    <a:lnTo>
                      <a:pt x="638" y="394"/>
                    </a:lnTo>
                    <a:lnTo>
                      <a:pt x="638" y="394"/>
                    </a:lnTo>
                    <a:lnTo>
                      <a:pt x="638" y="394"/>
                    </a:lnTo>
                    <a:lnTo>
                      <a:pt x="638" y="394"/>
                    </a:lnTo>
                    <a:lnTo>
                      <a:pt x="638" y="394"/>
                    </a:lnTo>
                    <a:lnTo>
                      <a:pt x="638" y="394"/>
                    </a:lnTo>
                    <a:lnTo>
                      <a:pt x="638" y="392"/>
                    </a:lnTo>
                    <a:lnTo>
                      <a:pt x="638" y="392"/>
                    </a:lnTo>
                    <a:lnTo>
                      <a:pt x="638" y="392"/>
                    </a:lnTo>
                    <a:lnTo>
                      <a:pt x="638" y="392"/>
                    </a:lnTo>
                    <a:lnTo>
                      <a:pt x="638" y="392"/>
                    </a:lnTo>
                    <a:lnTo>
                      <a:pt x="638" y="392"/>
                    </a:lnTo>
                    <a:lnTo>
                      <a:pt x="638" y="392"/>
                    </a:lnTo>
                    <a:lnTo>
                      <a:pt x="638" y="392"/>
                    </a:lnTo>
                    <a:lnTo>
                      <a:pt x="638" y="392"/>
                    </a:lnTo>
                    <a:lnTo>
                      <a:pt x="638" y="392"/>
                    </a:lnTo>
                    <a:lnTo>
                      <a:pt x="638" y="390"/>
                    </a:lnTo>
                    <a:lnTo>
                      <a:pt x="638" y="390"/>
                    </a:lnTo>
                    <a:lnTo>
                      <a:pt x="625" y="348"/>
                    </a:lnTo>
                    <a:lnTo>
                      <a:pt x="625" y="348"/>
                    </a:lnTo>
                    <a:lnTo>
                      <a:pt x="625" y="348"/>
                    </a:lnTo>
                    <a:lnTo>
                      <a:pt x="625" y="346"/>
                    </a:lnTo>
                    <a:lnTo>
                      <a:pt x="625" y="346"/>
                    </a:lnTo>
                    <a:lnTo>
                      <a:pt x="623" y="346"/>
                    </a:lnTo>
                    <a:lnTo>
                      <a:pt x="623" y="346"/>
                    </a:lnTo>
                    <a:lnTo>
                      <a:pt x="623" y="346"/>
                    </a:lnTo>
                    <a:lnTo>
                      <a:pt x="623" y="346"/>
                    </a:lnTo>
                    <a:lnTo>
                      <a:pt x="623" y="346"/>
                    </a:lnTo>
                    <a:lnTo>
                      <a:pt x="623" y="346"/>
                    </a:lnTo>
                    <a:lnTo>
                      <a:pt x="623" y="346"/>
                    </a:lnTo>
                    <a:lnTo>
                      <a:pt x="623" y="346"/>
                    </a:lnTo>
                    <a:lnTo>
                      <a:pt x="623" y="345"/>
                    </a:lnTo>
                    <a:lnTo>
                      <a:pt x="623" y="345"/>
                    </a:lnTo>
                    <a:lnTo>
                      <a:pt x="623" y="345"/>
                    </a:lnTo>
                    <a:lnTo>
                      <a:pt x="623" y="345"/>
                    </a:lnTo>
                    <a:lnTo>
                      <a:pt x="623" y="345"/>
                    </a:lnTo>
                    <a:lnTo>
                      <a:pt x="623" y="345"/>
                    </a:lnTo>
                    <a:lnTo>
                      <a:pt x="623" y="345"/>
                    </a:lnTo>
                    <a:lnTo>
                      <a:pt x="623" y="345"/>
                    </a:lnTo>
                    <a:lnTo>
                      <a:pt x="623" y="345"/>
                    </a:lnTo>
                    <a:lnTo>
                      <a:pt x="623" y="345"/>
                    </a:lnTo>
                    <a:lnTo>
                      <a:pt x="623" y="345"/>
                    </a:lnTo>
                    <a:lnTo>
                      <a:pt x="623" y="345"/>
                    </a:lnTo>
                    <a:lnTo>
                      <a:pt x="622" y="345"/>
                    </a:lnTo>
                    <a:lnTo>
                      <a:pt x="622" y="345"/>
                    </a:lnTo>
                    <a:lnTo>
                      <a:pt x="622" y="345"/>
                    </a:lnTo>
                    <a:lnTo>
                      <a:pt x="622" y="345"/>
                    </a:lnTo>
                    <a:lnTo>
                      <a:pt x="622" y="345"/>
                    </a:lnTo>
                    <a:lnTo>
                      <a:pt x="622" y="343"/>
                    </a:lnTo>
                    <a:lnTo>
                      <a:pt x="622" y="343"/>
                    </a:lnTo>
                    <a:lnTo>
                      <a:pt x="622" y="343"/>
                    </a:lnTo>
                    <a:lnTo>
                      <a:pt x="622" y="343"/>
                    </a:lnTo>
                    <a:lnTo>
                      <a:pt x="622" y="343"/>
                    </a:lnTo>
                    <a:lnTo>
                      <a:pt x="622" y="343"/>
                    </a:lnTo>
                    <a:lnTo>
                      <a:pt x="620" y="343"/>
                    </a:lnTo>
                    <a:lnTo>
                      <a:pt x="620" y="343"/>
                    </a:lnTo>
                    <a:lnTo>
                      <a:pt x="620" y="343"/>
                    </a:lnTo>
                    <a:lnTo>
                      <a:pt x="620" y="343"/>
                    </a:lnTo>
                    <a:lnTo>
                      <a:pt x="620" y="343"/>
                    </a:lnTo>
                    <a:lnTo>
                      <a:pt x="620" y="343"/>
                    </a:lnTo>
                    <a:lnTo>
                      <a:pt x="620" y="343"/>
                    </a:lnTo>
                    <a:lnTo>
                      <a:pt x="620" y="343"/>
                    </a:lnTo>
                    <a:lnTo>
                      <a:pt x="620" y="343"/>
                    </a:lnTo>
                    <a:lnTo>
                      <a:pt x="618" y="343"/>
                    </a:lnTo>
                    <a:lnTo>
                      <a:pt x="618" y="343"/>
                    </a:lnTo>
                    <a:lnTo>
                      <a:pt x="618" y="343"/>
                    </a:lnTo>
                    <a:lnTo>
                      <a:pt x="618" y="343"/>
                    </a:lnTo>
                    <a:lnTo>
                      <a:pt x="618" y="343"/>
                    </a:lnTo>
                    <a:lnTo>
                      <a:pt x="618" y="343"/>
                    </a:lnTo>
                    <a:lnTo>
                      <a:pt x="618" y="343"/>
                    </a:lnTo>
                    <a:lnTo>
                      <a:pt x="618" y="343"/>
                    </a:lnTo>
                    <a:lnTo>
                      <a:pt x="616" y="343"/>
                    </a:lnTo>
                    <a:lnTo>
                      <a:pt x="616" y="343"/>
                    </a:lnTo>
                    <a:lnTo>
                      <a:pt x="616" y="343"/>
                    </a:lnTo>
                    <a:lnTo>
                      <a:pt x="616" y="343"/>
                    </a:lnTo>
                    <a:lnTo>
                      <a:pt x="616" y="345"/>
                    </a:lnTo>
                    <a:lnTo>
                      <a:pt x="614" y="345"/>
                    </a:lnTo>
                    <a:lnTo>
                      <a:pt x="614" y="345"/>
                    </a:lnTo>
                    <a:lnTo>
                      <a:pt x="614" y="345"/>
                    </a:lnTo>
                    <a:close/>
                    <a:moveTo>
                      <a:pt x="735" y="366"/>
                    </a:moveTo>
                    <a:lnTo>
                      <a:pt x="705" y="381"/>
                    </a:lnTo>
                    <a:lnTo>
                      <a:pt x="703" y="377"/>
                    </a:lnTo>
                    <a:lnTo>
                      <a:pt x="703" y="377"/>
                    </a:lnTo>
                    <a:lnTo>
                      <a:pt x="703" y="377"/>
                    </a:lnTo>
                    <a:lnTo>
                      <a:pt x="703" y="377"/>
                    </a:lnTo>
                    <a:lnTo>
                      <a:pt x="705" y="377"/>
                    </a:lnTo>
                    <a:lnTo>
                      <a:pt x="705" y="377"/>
                    </a:lnTo>
                    <a:lnTo>
                      <a:pt x="705" y="375"/>
                    </a:lnTo>
                    <a:lnTo>
                      <a:pt x="705" y="375"/>
                    </a:lnTo>
                    <a:lnTo>
                      <a:pt x="706" y="375"/>
                    </a:lnTo>
                    <a:lnTo>
                      <a:pt x="706" y="375"/>
                    </a:lnTo>
                    <a:lnTo>
                      <a:pt x="706" y="375"/>
                    </a:lnTo>
                    <a:lnTo>
                      <a:pt x="706" y="375"/>
                    </a:lnTo>
                    <a:lnTo>
                      <a:pt x="706" y="375"/>
                    </a:lnTo>
                    <a:lnTo>
                      <a:pt x="706" y="375"/>
                    </a:lnTo>
                    <a:lnTo>
                      <a:pt x="706" y="375"/>
                    </a:lnTo>
                    <a:lnTo>
                      <a:pt x="706" y="375"/>
                    </a:lnTo>
                    <a:lnTo>
                      <a:pt x="706" y="375"/>
                    </a:lnTo>
                    <a:lnTo>
                      <a:pt x="706" y="375"/>
                    </a:lnTo>
                    <a:lnTo>
                      <a:pt x="708" y="375"/>
                    </a:lnTo>
                    <a:lnTo>
                      <a:pt x="708" y="374"/>
                    </a:lnTo>
                    <a:lnTo>
                      <a:pt x="708" y="374"/>
                    </a:lnTo>
                    <a:lnTo>
                      <a:pt x="708" y="374"/>
                    </a:lnTo>
                    <a:lnTo>
                      <a:pt x="708" y="374"/>
                    </a:lnTo>
                    <a:lnTo>
                      <a:pt x="708" y="374"/>
                    </a:lnTo>
                    <a:lnTo>
                      <a:pt x="708" y="374"/>
                    </a:lnTo>
                    <a:lnTo>
                      <a:pt x="708" y="374"/>
                    </a:lnTo>
                    <a:lnTo>
                      <a:pt x="708" y="374"/>
                    </a:lnTo>
                    <a:lnTo>
                      <a:pt x="708" y="374"/>
                    </a:lnTo>
                    <a:lnTo>
                      <a:pt x="708" y="374"/>
                    </a:lnTo>
                    <a:lnTo>
                      <a:pt x="708" y="374"/>
                    </a:lnTo>
                    <a:lnTo>
                      <a:pt x="708" y="374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08" y="372"/>
                    </a:lnTo>
                    <a:lnTo>
                      <a:pt x="710" y="372"/>
                    </a:lnTo>
                    <a:lnTo>
                      <a:pt x="710" y="372"/>
                    </a:lnTo>
                    <a:lnTo>
                      <a:pt x="710" y="372"/>
                    </a:lnTo>
                    <a:lnTo>
                      <a:pt x="710" y="372"/>
                    </a:lnTo>
                    <a:lnTo>
                      <a:pt x="710" y="372"/>
                    </a:lnTo>
                    <a:lnTo>
                      <a:pt x="710" y="372"/>
                    </a:lnTo>
                    <a:lnTo>
                      <a:pt x="710" y="372"/>
                    </a:lnTo>
                    <a:lnTo>
                      <a:pt x="710" y="370"/>
                    </a:lnTo>
                    <a:lnTo>
                      <a:pt x="710" y="370"/>
                    </a:lnTo>
                    <a:lnTo>
                      <a:pt x="710" y="370"/>
                    </a:lnTo>
                    <a:lnTo>
                      <a:pt x="710" y="370"/>
                    </a:lnTo>
                    <a:lnTo>
                      <a:pt x="710" y="370"/>
                    </a:lnTo>
                    <a:lnTo>
                      <a:pt x="710" y="370"/>
                    </a:lnTo>
                    <a:lnTo>
                      <a:pt x="710" y="370"/>
                    </a:lnTo>
                    <a:lnTo>
                      <a:pt x="710" y="370"/>
                    </a:lnTo>
                    <a:lnTo>
                      <a:pt x="710" y="370"/>
                    </a:lnTo>
                    <a:lnTo>
                      <a:pt x="708" y="370"/>
                    </a:lnTo>
                    <a:lnTo>
                      <a:pt x="708" y="370"/>
                    </a:lnTo>
                    <a:lnTo>
                      <a:pt x="708" y="368"/>
                    </a:lnTo>
                    <a:lnTo>
                      <a:pt x="708" y="368"/>
                    </a:lnTo>
                    <a:lnTo>
                      <a:pt x="708" y="368"/>
                    </a:lnTo>
                    <a:lnTo>
                      <a:pt x="708" y="368"/>
                    </a:lnTo>
                    <a:lnTo>
                      <a:pt x="708" y="368"/>
                    </a:lnTo>
                    <a:lnTo>
                      <a:pt x="708" y="368"/>
                    </a:lnTo>
                    <a:lnTo>
                      <a:pt x="708" y="368"/>
                    </a:lnTo>
                    <a:lnTo>
                      <a:pt x="690" y="327"/>
                    </a:lnTo>
                    <a:lnTo>
                      <a:pt x="690" y="327"/>
                    </a:lnTo>
                    <a:lnTo>
                      <a:pt x="690" y="327"/>
                    </a:lnTo>
                    <a:lnTo>
                      <a:pt x="690" y="327"/>
                    </a:lnTo>
                    <a:lnTo>
                      <a:pt x="690" y="327"/>
                    </a:lnTo>
                    <a:lnTo>
                      <a:pt x="690" y="327"/>
                    </a:lnTo>
                    <a:lnTo>
                      <a:pt x="690" y="327"/>
                    </a:lnTo>
                    <a:lnTo>
                      <a:pt x="690" y="325"/>
                    </a:lnTo>
                    <a:lnTo>
                      <a:pt x="690" y="325"/>
                    </a:lnTo>
                    <a:lnTo>
                      <a:pt x="690" y="325"/>
                    </a:lnTo>
                    <a:lnTo>
                      <a:pt x="690" y="325"/>
                    </a:lnTo>
                    <a:lnTo>
                      <a:pt x="690" y="325"/>
                    </a:lnTo>
                    <a:lnTo>
                      <a:pt x="690" y="325"/>
                    </a:lnTo>
                    <a:lnTo>
                      <a:pt x="690" y="325"/>
                    </a:lnTo>
                    <a:lnTo>
                      <a:pt x="690" y="325"/>
                    </a:lnTo>
                    <a:lnTo>
                      <a:pt x="690" y="325"/>
                    </a:lnTo>
                    <a:lnTo>
                      <a:pt x="690" y="325"/>
                    </a:lnTo>
                    <a:lnTo>
                      <a:pt x="690" y="325"/>
                    </a:lnTo>
                    <a:lnTo>
                      <a:pt x="688" y="325"/>
                    </a:lnTo>
                    <a:lnTo>
                      <a:pt x="688" y="325"/>
                    </a:lnTo>
                    <a:lnTo>
                      <a:pt x="688" y="325"/>
                    </a:lnTo>
                    <a:lnTo>
                      <a:pt x="688" y="323"/>
                    </a:lnTo>
                    <a:lnTo>
                      <a:pt x="688" y="323"/>
                    </a:lnTo>
                    <a:lnTo>
                      <a:pt x="688" y="323"/>
                    </a:lnTo>
                    <a:lnTo>
                      <a:pt x="688" y="323"/>
                    </a:lnTo>
                    <a:lnTo>
                      <a:pt x="688" y="323"/>
                    </a:lnTo>
                    <a:lnTo>
                      <a:pt x="688" y="323"/>
                    </a:lnTo>
                    <a:lnTo>
                      <a:pt x="688" y="323"/>
                    </a:lnTo>
                    <a:lnTo>
                      <a:pt x="688" y="323"/>
                    </a:lnTo>
                    <a:lnTo>
                      <a:pt x="688" y="323"/>
                    </a:lnTo>
                    <a:lnTo>
                      <a:pt x="688" y="323"/>
                    </a:lnTo>
                    <a:lnTo>
                      <a:pt x="687" y="323"/>
                    </a:lnTo>
                    <a:lnTo>
                      <a:pt x="687" y="323"/>
                    </a:lnTo>
                    <a:lnTo>
                      <a:pt x="687" y="323"/>
                    </a:lnTo>
                    <a:lnTo>
                      <a:pt x="687" y="323"/>
                    </a:lnTo>
                    <a:lnTo>
                      <a:pt x="687" y="323"/>
                    </a:lnTo>
                    <a:lnTo>
                      <a:pt x="687" y="323"/>
                    </a:lnTo>
                    <a:lnTo>
                      <a:pt x="687" y="323"/>
                    </a:lnTo>
                    <a:lnTo>
                      <a:pt x="687" y="323"/>
                    </a:lnTo>
                    <a:lnTo>
                      <a:pt x="687" y="323"/>
                    </a:lnTo>
                    <a:lnTo>
                      <a:pt x="687" y="323"/>
                    </a:lnTo>
                    <a:lnTo>
                      <a:pt x="685" y="323"/>
                    </a:lnTo>
                    <a:lnTo>
                      <a:pt x="685" y="323"/>
                    </a:lnTo>
                    <a:lnTo>
                      <a:pt x="685" y="323"/>
                    </a:lnTo>
                    <a:lnTo>
                      <a:pt x="685" y="323"/>
                    </a:lnTo>
                    <a:lnTo>
                      <a:pt x="685" y="323"/>
                    </a:lnTo>
                    <a:lnTo>
                      <a:pt x="685" y="323"/>
                    </a:lnTo>
                    <a:lnTo>
                      <a:pt x="685" y="323"/>
                    </a:lnTo>
                    <a:lnTo>
                      <a:pt x="685" y="323"/>
                    </a:lnTo>
                    <a:lnTo>
                      <a:pt x="683" y="323"/>
                    </a:lnTo>
                    <a:lnTo>
                      <a:pt x="683" y="323"/>
                    </a:lnTo>
                    <a:lnTo>
                      <a:pt x="683" y="323"/>
                    </a:lnTo>
                    <a:lnTo>
                      <a:pt x="683" y="323"/>
                    </a:lnTo>
                    <a:lnTo>
                      <a:pt x="683" y="323"/>
                    </a:lnTo>
                    <a:lnTo>
                      <a:pt x="683" y="323"/>
                    </a:lnTo>
                    <a:lnTo>
                      <a:pt x="683" y="323"/>
                    </a:lnTo>
                    <a:lnTo>
                      <a:pt x="681" y="323"/>
                    </a:lnTo>
                    <a:lnTo>
                      <a:pt x="681" y="325"/>
                    </a:lnTo>
                    <a:lnTo>
                      <a:pt x="681" y="325"/>
                    </a:lnTo>
                    <a:lnTo>
                      <a:pt x="681" y="325"/>
                    </a:lnTo>
                    <a:lnTo>
                      <a:pt x="679" y="325"/>
                    </a:lnTo>
                    <a:lnTo>
                      <a:pt x="677" y="321"/>
                    </a:lnTo>
                    <a:lnTo>
                      <a:pt x="710" y="308"/>
                    </a:lnTo>
                    <a:lnTo>
                      <a:pt x="712" y="310"/>
                    </a:lnTo>
                    <a:lnTo>
                      <a:pt x="712" y="310"/>
                    </a:lnTo>
                    <a:lnTo>
                      <a:pt x="710" y="312"/>
                    </a:lnTo>
                    <a:lnTo>
                      <a:pt x="710" y="312"/>
                    </a:lnTo>
                    <a:lnTo>
                      <a:pt x="710" y="312"/>
                    </a:lnTo>
                    <a:lnTo>
                      <a:pt x="708" y="312"/>
                    </a:lnTo>
                    <a:lnTo>
                      <a:pt x="708" y="312"/>
                    </a:lnTo>
                    <a:lnTo>
                      <a:pt x="708" y="312"/>
                    </a:lnTo>
                    <a:lnTo>
                      <a:pt x="708" y="312"/>
                    </a:lnTo>
                    <a:lnTo>
                      <a:pt x="708" y="312"/>
                    </a:lnTo>
                    <a:lnTo>
                      <a:pt x="708" y="312"/>
                    </a:lnTo>
                    <a:lnTo>
                      <a:pt x="708" y="312"/>
                    </a:lnTo>
                    <a:lnTo>
                      <a:pt x="706" y="314"/>
                    </a:lnTo>
                    <a:lnTo>
                      <a:pt x="706" y="314"/>
                    </a:lnTo>
                    <a:lnTo>
                      <a:pt x="706" y="314"/>
                    </a:lnTo>
                    <a:lnTo>
                      <a:pt x="706" y="314"/>
                    </a:lnTo>
                    <a:lnTo>
                      <a:pt x="706" y="314"/>
                    </a:lnTo>
                    <a:lnTo>
                      <a:pt x="706" y="314"/>
                    </a:lnTo>
                    <a:lnTo>
                      <a:pt x="706" y="314"/>
                    </a:lnTo>
                    <a:lnTo>
                      <a:pt x="706" y="314"/>
                    </a:lnTo>
                    <a:lnTo>
                      <a:pt x="706" y="314"/>
                    </a:lnTo>
                    <a:lnTo>
                      <a:pt x="706" y="314"/>
                    </a:lnTo>
                    <a:lnTo>
                      <a:pt x="706" y="314"/>
                    </a:lnTo>
                    <a:lnTo>
                      <a:pt x="706" y="314"/>
                    </a:lnTo>
                    <a:lnTo>
                      <a:pt x="705" y="314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6"/>
                    </a:lnTo>
                    <a:lnTo>
                      <a:pt x="705" y="317"/>
                    </a:lnTo>
                    <a:lnTo>
                      <a:pt x="705" y="317"/>
                    </a:lnTo>
                    <a:lnTo>
                      <a:pt x="705" y="317"/>
                    </a:lnTo>
                    <a:lnTo>
                      <a:pt x="705" y="317"/>
                    </a:lnTo>
                    <a:lnTo>
                      <a:pt x="705" y="317"/>
                    </a:lnTo>
                    <a:lnTo>
                      <a:pt x="705" y="317"/>
                    </a:lnTo>
                    <a:lnTo>
                      <a:pt x="705" y="317"/>
                    </a:lnTo>
                    <a:lnTo>
                      <a:pt x="705" y="317"/>
                    </a:lnTo>
                    <a:lnTo>
                      <a:pt x="705" y="317"/>
                    </a:lnTo>
                    <a:lnTo>
                      <a:pt x="705" y="317"/>
                    </a:lnTo>
                    <a:lnTo>
                      <a:pt x="705" y="317"/>
                    </a:lnTo>
                    <a:lnTo>
                      <a:pt x="705" y="319"/>
                    </a:lnTo>
                    <a:lnTo>
                      <a:pt x="705" y="319"/>
                    </a:lnTo>
                    <a:lnTo>
                      <a:pt x="705" y="319"/>
                    </a:lnTo>
                    <a:lnTo>
                      <a:pt x="705" y="319"/>
                    </a:lnTo>
                    <a:lnTo>
                      <a:pt x="705" y="319"/>
                    </a:lnTo>
                    <a:lnTo>
                      <a:pt x="705" y="319"/>
                    </a:lnTo>
                    <a:lnTo>
                      <a:pt x="705" y="319"/>
                    </a:lnTo>
                    <a:lnTo>
                      <a:pt x="705" y="319"/>
                    </a:lnTo>
                    <a:lnTo>
                      <a:pt x="705" y="319"/>
                    </a:lnTo>
                    <a:lnTo>
                      <a:pt x="705" y="319"/>
                    </a:lnTo>
                    <a:lnTo>
                      <a:pt x="705" y="321"/>
                    </a:lnTo>
                    <a:lnTo>
                      <a:pt x="705" y="321"/>
                    </a:lnTo>
                    <a:lnTo>
                      <a:pt x="723" y="361"/>
                    </a:lnTo>
                    <a:lnTo>
                      <a:pt x="723" y="361"/>
                    </a:lnTo>
                    <a:lnTo>
                      <a:pt x="723" y="361"/>
                    </a:lnTo>
                    <a:lnTo>
                      <a:pt x="723" y="363"/>
                    </a:lnTo>
                    <a:lnTo>
                      <a:pt x="723" y="363"/>
                    </a:lnTo>
                    <a:lnTo>
                      <a:pt x="723" y="363"/>
                    </a:lnTo>
                    <a:lnTo>
                      <a:pt x="723" y="363"/>
                    </a:lnTo>
                    <a:lnTo>
                      <a:pt x="723" y="363"/>
                    </a:lnTo>
                    <a:lnTo>
                      <a:pt x="723" y="363"/>
                    </a:lnTo>
                    <a:lnTo>
                      <a:pt x="723" y="363"/>
                    </a:lnTo>
                    <a:lnTo>
                      <a:pt x="724" y="363"/>
                    </a:lnTo>
                    <a:lnTo>
                      <a:pt x="724" y="363"/>
                    </a:lnTo>
                    <a:lnTo>
                      <a:pt x="724" y="363"/>
                    </a:lnTo>
                    <a:lnTo>
                      <a:pt x="724" y="363"/>
                    </a:lnTo>
                    <a:lnTo>
                      <a:pt x="724" y="365"/>
                    </a:lnTo>
                    <a:lnTo>
                      <a:pt x="724" y="365"/>
                    </a:lnTo>
                    <a:lnTo>
                      <a:pt x="724" y="365"/>
                    </a:lnTo>
                    <a:lnTo>
                      <a:pt x="724" y="365"/>
                    </a:lnTo>
                    <a:lnTo>
                      <a:pt x="724" y="365"/>
                    </a:lnTo>
                    <a:lnTo>
                      <a:pt x="724" y="365"/>
                    </a:lnTo>
                    <a:lnTo>
                      <a:pt x="724" y="365"/>
                    </a:lnTo>
                    <a:lnTo>
                      <a:pt x="724" y="365"/>
                    </a:lnTo>
                    <a:lnTo>
                      <a:pt x="724" y="365"/>
                    </a:lnTo>
                    <a:lnTo>
                      <a:pt x="724" y="365"/>
                    </a:lnTo>
                    <a:lnTo>
                      <a:pt x="724" y="365"/>
                    </a:lnTo>
                    <a:lnTo>
                      <a:pt x="726" y="365"/>
                    </a:lnTo>
                    <a:lnTo>
                      <a:pt x="726" y="365"/>
                    </a:lnTo>
                    <a:lnTo>
                      <a:pt x="726" y="365"/>
                    </a:lnTo>
                    <a:lnTo>
                      <a:pt x="726" y="365"/>
                    </a:lnTo>
                    <a:lnTo>
                      <a:pt x="726" y="365"/>
                    </a:lnTo>
                    <a:lnTo>
                      <a:pt x="726" y="365"/>
                    </a:lnTo>
                    <a:lnTo>
                      <a:pt x="726" y="365"/>
                    </a:lnTo>
                    <a:lnTo>
                      <a:pt x="726" y="365"/>
                    </a:lnTo>
                    <a:lnTo>
                      <a:pt x="726" y="365"/>
                    </a:lnTo>
                    <a:lnTo>
                      <a:pt x="726" y="365"/>
                    </a:lnTo>
                    <a:lnTo>
                      <a:pt x="726" y="365"/>
                    </a:lnTo>
                    <a:lnTo>
                      <a:pt x="726" y="365"/>
                    </a:lnTo>
                    <a:lnTo>
                      <a:pt x="728" y="365"/>
                    </a:lnTo>
                    <a:lnTo>
                      <a:pt x="728" y="365"/>
                    </a:lnTo>
                    <a:lnTo>
                      <a:pt x="728" y="365"/>
                    </a:lnTo>
                    <a:lnTo>
                      <a:pt x="728" y="365"/>
                    </a:lnTo>
                    <a:lnTo>
                      <a:pt x="728" y="365"/>
                    </a:lnTo>
                    <a:lnTo>
                      <a:pt x="728" y="365"/>
                    </a:lnTo>
                    <a:lnTo>
                      <a:pt x="728" y="365"/>
                    </a:lnTo>
                    <a:lnTo>
                      <a:pt x="728" y="365"/>
                    </a:lnTo>
                    <a:lnTo>
                      <a:pt x="728" y="365"/>
                    </a:lnTo>
                    <a:lnTo>
                      <a:pt x="730" y="365"/>
                    </a:lnTo>
                    <a:lnTo>
                      <a:pt x="730" y="365"/>
                    </a:lnTo>
                    <a:lnTo>
                      <a:pt x="730" y="365"/>
                    </a:lnTo>
                    <a:lnTo>
                      <a:pt x="730" y="365"/>
                    </a:lnTo>
                    <a:lnTo>
                      <a:pt x="730" y="365"/>
                    </a:lnTo>
                    <a:lnTo>
                      <a:pt x="730" y="365"/>
                    </a:lnTo>
                    <a:lnTo>
                      <a:pt x="730" y="365"/>
                    </a:lnTo>
                    <a:lnTo>
                      <a:pt x="730" y="365"/>
                    </a:lnTo>
                    <a:lnTo>
                      <a:pt x="732" y="365"/>
                    </a:lnTo>
                    <a:lnTo>
                      <a:pt x="732" y="365"/>
                    </a:lnTo>
                    <a:lnTo>
                      <a:pt x="732" y="365"/>
                    </a:lnTo>
                    <a:lnTo>
                      <a:pt x="732" y="365"/>
                    </a:lnTo>
                    <a:lnTo>
                      <a:pt x="733" y="365"/>
                    </a:lnTo>
                    <a:lnTo>
                      <a:pt x="733" y="365"/>
                    </a:lnTo>
                    <a:lnTo>
                      <a:pt x="733" y="365"/>
                    </a:lnTo>
                    <a:lnTo>
                      <a:pt x="735" y="366"/>
                    </a:lnTo>
                    <a:close/>
                    <a:moveTo>
                      <a:pt x="916" y="231"/>
                    </a:moveTo>
                    <a:lnTo>
                      <a:pt x="894" y="216"/>
                    </a:lnTo>
                    <a:lnTo>
                      <a:pt x="896" y="212"/>
                    </a:lnTo>
                    <a:lnTo>
                      <a:pt x="896" y="212"/>
                    </a:lnTo>
                    <a:lnTo>
                      <a:pt x="898" y="212"/>
                    </a:lnTo>
                    <a:lnTo>
                      <a:pt x="898" y="212"/>
                    </a:lnTo>
                    <a:lnTo>
                      <a:pt x="898" y="214"/>
                    </a:lnTo>
                    <a:lnTo>
                      <a:pt x="900" y="214"/>
                    </a:lnTo>
                    <a:lnTo>
                      <a:pt x="900" y="214"/>
                    </a:lnTo>
                    <a:lnTo>
                      <a:pt x="900" y="214"/>
                    </a:lnTo>
                    <a:lnTo>
                      <a:pt x="901" y="214"/>
                    </a:lnTo>
                    <a:lnTo>
                      <a:pt x="901" y="214"/>
                    </a:lnTo>
                    <a:lnTo>
                      <a:pt x="901" y="214"/>
                    </a:lnTo>
                    <a:lnTo>
                      <a:pt x="903" y="214"/>
                    </a:lnTo>
                    <a:lnTo>
                      <a:pt x="903" y="214"/>
                    </a:lnTo>
                    <a:lnTo>
                      <a:pt x="903" y="214"/>
                    </a:lnTo>
                    <a:lnTo>
                      <a:pt x="905" y="214"/>
                    </a:lnTo>
                    <a:lnTo>
                      <a:pt x="905" y="214"/>
                    </a:lnTo>
                    <a:lnTo>
                      <a:pt x="905" y="214"/>
                    </a:lnTo>
                    <a:lnTo>
                      <a:pt x="907" y="214"/>
                    </a:lnTo>
                    <a:lnTo>
                      <a:pt x="907" y="214"/>
                    </a:lnTo>
                    <a:lnTo>
                      <a:pt x="907" y="214"/>
                    </a:lnTo>
                    <a:lnTo>
                      <a:pt x="909" y="214"/>
                    </a:lnTo>
                    <a:lnTo>
                      <a:pt x="909" y="214"/>
                    </a:lnTo>
                    <a:lnTo>
                      <a:pt x="909" y="214"/>
                    </a:lnTo>
                    <a:lnTo>
                      <a:pt x="909" y="216"/>
                    </a:lnTo>
                    <a:lnTo>
                      <a:pt x="910" y="216"/>
                    </a:lnTo>
                    <a:lnTo>
                      <a:pt x="910" y="214"/>
                    </a:lnTo>
                    <a:lnTo>
                      <a:pt x="910" y="214"/>
                    </a:lnTo>
                    <a:lnTo>
                      <a:pt x="912" y="214"/>
                    </a:lnTo>
                    <a:lnTo>
                      <a:pt x="912" y="214"/>
                    </a:lnTo>
                    <a:lnTo>
                      <a:pt x="912" y="214"/>
                    </a:lnTo>
                    <a:lnTo>
                      <a:pt x="912" y="214"/>
                    </a:lnTo>
                    <a:lnTo>
                      <a:pt x="914" y="214"/>
                    </a:lnTo>
                    <a:lnTo>
                      <a:pt x="914" y="214"/>
                    </a:lnTo>
                    <a:lnTo>
                      <a:pt x="914" y="214"/>
                    </a:lnTo>
                    <a:lnTo>
                      <a:pt x="914" y="214"/>
                    </a:lnTo>
                    <a:lnTo>
                      <a:pt x="916" y="214"/>
                    </a:lnTo>
                    <a:lnTo>
                      <a:pt x="916" y="214"/>
                    </a:lnTo>
                    <a:lnTo>
                      <a:pt x="916" y="214"/>
                    </a:lnTo>
                    <a:lnTo>
                      <a:pt x="916" y="214"/>
                    </a:lnTo>
                    <a:lnTo>
                      <a:pt x="918" y="214"/>
                    </a:lnTo>
                    <a:lnTo>
                      <a:pt x="918" y="214"/>
                    </a:lnTo>
                    <a:lnTo>
                      <a:pt x="918" y="214"/>
                    </a:lnTo>
                    <a:lnTo>
                      <a:pt x="918" y="214"/>
                    </a:lnTo>
                    <a:lnTo>
                      <a:pt x="919" y="214"/>
                    </a:lnTo>
                    <a:lnTo>
                      <a:pt x="919" y="212"/>
                    </a:lnTo>
                    <a:lnTo>
                      <a:pt x="919" y="212"/>
                    </a:lnTo>
                    <a:lnTo>
                      <a:pt x="919" y="212"/>
                    </a:lnTo>
                    <a:lnTo>
                      <a:pt x="919" y="212"/>
                    </a:lnTo>
                    <a:lnTo>
                      <a:pt x="921" y="212"/>
                    </a:lnTo>
                    <a:lnTo>
                      <a:pt x="921" y="212"/>
                    </a:lnTo>
                    <a:lnTo>
                      <a:pt x="921" y="212"/>
                    </a:lnTo>
                    <a:lnTo>
                      <a:pt x="921" y="212"/>
                    </a:lnTo>
                    <a:lnTo>
                      <a:pt x="921" y="211"/>
                    </a:lnTo>
                    <a:lnTo>
                      <a:pt x="923" y="211"/>
                    </a:lnTo>
                    <a:lnTo>
                      <a:pt x="923" y="211"/>
                    </a:lnTo>
                    <a:lnTo>
                      <a:pt x="923" y="211"/>
                    </a:lnTo>
                    <a:lnTo>
                      <a:pt x="923" y="211"/>
                    </a:lnTo>
                    <a:lnTo>
                      <a:pt x="923" y="211"/>
                    </a:lnTo>
                    <a:lnTo>
                      <a:pt x="923" y="209"/>
                    </a:lnTo>
                    <a:lnTo>
                      <a:pt x="925" y="209"/>
                    </a:lnTo>
                    <a:lnTo>
                      <a:pt x="925" y="209"/>
                    </a:lnTo>
                    <a:lnTo>
                      <a:pt x="925" y="209"/>
                    </a:lnTo>
                    <a:lnTo>
                      <a:pt x="925" y="209"/>
                    </a:lnTo>
                    <a:lnTo>
                      <a:pt x="925" y="209"/>
                    </a:lnTo>
                    <a:lnTo>
                      <a:pt x="925" y="207"/>
                    </a:lnTo>
                    <a:lnTo>
                      <a:pt x="925" y="207"/>
                    </a:lnTo>
                    <a:lnTo>
                      <a:pt x="925" y="207"/>
                    </a:lnTo>
                    <a:lnTo>
                      <a:pt x="927" y="207"/>
                    </a:lnTo>
                    <a:lnTo>
                      <a:pt x="927" y="207"/>
                    </a:lnTo>
                    <a:lnTo>
                      <a:pt x="927" y="207"/>
                    </a:lnTo>
                    <a:lnTo>
                      <a:pt x="927" y="205"/>
                    </a:lnTo>
                    <a:lnTo>
                      <a:pt x="927" y="205"/>
                    </a:lnTo>
                    <a:lnTo>
                      <a:pt x="927" y="205"/>
                    </a:lnTo>
                    <a:lnTo>
                      <a:pt x="927" y="205"/>
                    </a:lnTo>
                    <a:lnTo>
                      <a:pt x="927" y="205"/>
                    </a:lnTo>
                    <a:lnTo>
                      <a:pt x="927" y="205"/>
                    </a:lnTo>
                    <a:lnTo>
                      <a:pt x="927" y="203"/>
                    </a:lnTo>
                    <a:lnTo>
                      <a:pt x="927" y="203"/>
                    </a:lnTo>
                    <a:lnTo>
                      <a:pt x="927" y="203"/>
                    </a:lnTo>
                    <a:lnTo>
                      <a:pt x="928" y="203"/>
                    </a:lnTo>
                    <a:lnTo>
                      <a:pt x="928" y="203"/>
                    </a:lnTo>
                    <a:lnTo>
                      <a:pt x="928" y="203"/>
                    </a:lnTo>
                    <a:lnTo>
                      <a:pt x="928" y="203"/>
                    </a:lnTo>
                    <a:lnTo>
                      <a:pt x="928" y="202"/>
                    </a:lnTo>
                    <a:lnTo>
                      <a:pt x="928" y="202"/>
                    </a:lnTo>
                    <a:lnTo>
                      <a:pt x="928" y="202"/>
                    </a:lnTo>
                    <a:lnTo>
                      <a:pt x="928" y="202"/>
                    </a:lnTo>
                    <a:lnTo>
                      <a:pt x="928" y="202"/>
                    </a:lnTo>
                    <a:lnTo>
                      <a:pt x="928" y="202"/>
                    </a:lnTo>
                    <a:lnTo>
                      <a:pt x="928" y="200"/>
                    </a:lnTo>
                    <a:lnTo>
                      <a:pt x="928" y="200"/>
                    </a:lnTo>
                    <a:lnTo>
                      <a:pt x="928" y="200"/>
                    </a:lnTo>
                    <a:lnTo>
                      <a:pt x="928" y="200"/>
                    </a:lnTo>
                    <a:lnTo>
                      <a:pt x="928" y="200"/>
                    </a:lnTo>
                    <a:lnTo>
                      <a:pt x="928" y="200"/>
                    </a:lnTo>
                    <a:lnTo>
                      <a:pt x="928" y="200"/>
                    </a:lnTo>
                    <a:lnTo>
                      <a:pt x="928" y="198"/>
                    </a:lnTo>
                    <a:lnTo>
                      <a:pt x="928" y="198"/>
                    </a:lnTo>
                    <a:lnTo>
                      <a:pt x="928" y="198"/>
                    </a:lnTo>
                    <a:lnTo>
                      <a:pt x="928" y="198"/>
                    </a:lnTo>
                    <a:lnTo>
                      <a:pt x="928" y="198"/>
                    </a:lnTo>
                    <a:lnTo>
                      <a:pt x="928" y="198"/>
                    </a:lnTo>
                    <a:lnTo>
                      <a:pt x="928" y="198"/>
                    </a:lnTo>
                    <a:lnTo>
                      <a:pt x="928" y="196"/>
                    </a:lnTo>
                    <a:lnTo>
                      <a:pt x="928" y="196"/>
                    </a:lnTo>
                    <a:lnTo>
                      <a:pt x="928" y="196"/>
                    </a:lnTo>
                    <a:lnTo>
                      <a:pt x="928" y="196"/>
                    </a:lnTo>
                    <a:lnTo>
                      <a:pt x="927" y="196"/>
                    </a:lnTo>
                    <a:lnTo>
                      <a:pt x="927" y="196"/>
                    </a:lnTo>
                    <a:lnTo>
                      <a:pt x="927" y="196"/>
                    </a:lnTo>
                    <a:lnTo>
                      <a:pt x="927" y="196"/>
                    </a:lnTo>
                    <a:lnTo>
                      <a:pt x="927" y="194"/>
                    </a:lnTo>
                    <a:lnTo>
                      <a:pt x="927" y="194"/>
                    </a:lnTo>
                    <a:lnTo>
                      <a:pt x="927" y="194"/>
                    </a:lnTo>
                    <a:lnTo>
                      <a:pt x="927" y="194"/>
                    </a:lnTo>
                    <a:lnTo>
                      <a:pt x="927" y="194"/>
                    </a:lnTo>
                    <a:lnTo>
                      <a:pt x="927" y="194"/>
                    </a:lnTo>
                    <a:lnTo>
                      <a:pt x="927" y="194"/>
                    </a:lnTo>
                    <a:lnTo>
                      <a:pt x="927" y="194"/>
                    </a:lnTo>
                    <a:lnTo>
                      <a:pt x="927" y="192"/>
                    </a:lnTo>
                    <a:lnTo>
                      <a:pt x="925" y="192"/>
                    </a:lnTo>
                    <a:lnTo>
                      <a:pt x="925" y="192"/>
                    </a:lnTo>
                    <a:lnTo>
                      <a:pt x="925" y="192"/>
                    </a:lnTo>
                    <a:lnTo>
                      <a:pt x="925" y="192"/>
                    </a:lnTo>
                    <a:lnTo>
                      <a:pt x="925" y="192"/>
                    </a:lnTo>
                    <a:lnTo>
                      <a:pt x="925" y="192"/>
                    </a:lnTo>
                    <a:lnTo>
                      <a:pt x="925" y="192"/>
                    </a:lnTo>
                    <a:lnTo>
                      <a:pt x="925" y="192"/>
                    </a:lnTo>
                    <a:lnTo>
                      <a:pt x="923" y="192"/>
                    </a:lnTo>
                    <a:lnTo>
                      <a:pt x="923" y="191"/>
                    </a:lnTo>
                    <a:lnTo>
                      <a:pt x="923" y="191"/>
                    </a:lnTo>
                    <a:lnTo>
                      <a:pt x="923" y="191"/>
                    </a:lnTo>
                    <a:lnTo>
                      <a:pt x="923" y="191"/>
                    </a:lnTo>
                    <a:lnTo>
                      <a:pt x="923" y="191"/>
                    </a:lnTo>
                    <a:lnTo>
                      <a:pt x="923" y="191"/>
                    </a:lnTo>
                    <a:lnTo>
                      <a:pt x="923" y="191"/>
                    </a:lnTo>
                    <a:lnTo>
                      <a:pt x="923" y="191"/>
                    </a:lnTo>
                    <a:lnTo>
                      <a:pt x="923" y="191"/>
                    </a:lnTo>
                    <a:lnTo>
                      <a:pt x="921" y="191"/>
                    </a:lnTo>
                    <a:lnTo>
                      <a:pt x="921" y="191"/>
                    </a:lnTo>
                    <a:lnTo>
                      <a:pt x="921" y="191"/>
                    </a:lnTo>
                    <a:lnTo>
                      <a:pt x="921" y="191"/>
                    </a:lnTo>
                    <a:lnTo>
                      <a:pt x="921" y="191"/>
                    </a:lnTo>
                    <a:lnTo>
                      <a:pt x="921" y="191"/>
                    </a:lnTo>
                    <a:lnTo>
                      <a:pt x="921" y="191"/>
                    </a:lnTo>
                    <a:lnTo>
                      <a:pt x="921" y="191"/>
                    </a:lnTo>
                    <a:lnTo>
                      <a:pt x="921" y="191"/>
                    </a:lnTo>
                    <a:lnTo>
                      <a:pt x="919" y="191"/>
                    </a:lnTo>
                    <a:lnTo>
                      <a:pt x="919" y="191"/>
                    </a:lnTo>
                    <a:lnTo>
                      <a:pt x="919" y="191"/>
                    </a:lnTo>
                    <a:lnTo>
                      <a:pt x="919" y="191"/>
                    </a:lnTo>
                    <a:lnTo>
                      <a:pt x="919" y="191"/>
                    </a:lnTo>
                    <a:lnTo>
                      <a:pt x="919" y="191"/>
                    </a:lnTo>
                    <a:lnTo>
                      <a:pt x="919" y="191"/>
                    </a:lnTo>
                    <a:lnTo>
                      <a:pt x="919" y="191"/>
                    </a:lnTo>
                    <a:lnTo>
                      <a:pt x="918" y="191"/>
                    </a:lnTo>
                    <a:lnTo>
                      <a:pt x="918" y="191"/>
                    </a:lnTo>
                    <a:lnTo>
                      <a:pt x="918" y="191"/>
                    </a:lnTo>
                    <a:lnTo>
                      <a:pt x="918" y="191"/>
                    </a:lnTo>
                    <a:lnTo>
                      <a:pt x="918" y="191"/>
                    </a:lnTo>
                    <a:lnTo>
                      <a:pt x="918" y="191"/>
                    </a:lnTo>
                    <a:lnTo>
                      <a:pt x="918" y="191"/>
                    </a:lnTo>
                    <a:lnTo>
                      <a:pt x="916" y="191"/>
                    </a:lnTo>
                    <a:lnTo>
                      <a:pt x="916" y="191"/>
                    </a:lnTo>
                    <a:lnTo>
                      <a:pt x="916" y="191"/>
                    </a:lnTo>
                    <a:lnTo>
                      <a:pt x="916" y="191"/>
                    </a:lnTo>
                    <a:lnTo>
                      <a:pt x="916" y="192"/>
                    </a:lnTo>
                    <a:lnTo>
                      <a:pt x="916" y="192"/>
                    </a:lnTo>
                    <a:lnTo>
                      <a:pt x="914" y="192"/>
                    </a:lnTo>
                    <a:lnTo>
                      <a:pt x="914" y="192"/>
                    </a:lnTo>
                    <a:lnTo>
                      <a:pt x="914" y="192"/>
                    </a:lnTo>
                    <a:lnTo>
                      <a:pt x="914" y="192"/>
                    </a:lnTo>
                    <a:lnTo>
                      <a:pt x="914" y="192"/>
                    </a:lnTo>
                    <a:lnTo>
                      <a:pt x="914" y="192"/>
                    </a:lnTo>
                    <a:lnTo>
                      <a:pt x="912" y="192"/>
                    </a:lnTo>
                    <a:lnTo>
                      <a:pt x="912" y="192"/>
                    </a:lnTo>
                    <a:lnTo>
                      <a:pt x="912" y="192"/>
                    </a:lnTo>
                    <a:lnTo>
                      <a:pt x="912" y="194"/>
                    </a:lnTo>
                    <a:lnTo>
                      <a:pt x="912" y="194"/>
                    </a:lnTo>
                    <a:lnTo>
                      <a:pt x="910" y="194"/>
                    </a:lnTo>
                    <a:lnTo>
                      <a:pt x="910" y="194"/>
                    </a:lnTo>
                    <a:lnTo>
                      <a:pt x="909" y="196"/>
                    </a:lnTo>
                    <a:lnTo>
                      <a:pt x="909" y="196"/>
                    </a:lnTo>
                    <a:lnTo>
                      <a:pt x="909" y="196"/>
                    </a:lnTo>
                    <a:lnTo>
                      <a:pt x="907" y="196"/>
                    </a:lnTo>
                    <a:lnTo>
                      <a:pt x="907" y="198"/>
                    </a:lnTo>
                    <a:lnTo>
                      <a:pt x="905" y="198"/>
                    </a:lnTo>
                    <a:lnTo>
                      <a:pt x="905" y="198"/>
                    </a:lnTo>
                    <a:lnTo>
                      <a:pt x="905" y="198"/>
                    </a:lnTo>
                    <a:lnTo>
                      <a:pt x="905" y="200"/>
                    </a:lnTo>
                    <a:lnTo>
                      <a:pt x="903" y="200"/>
                    </a:lnTo>
                    <a:lnTo>
                      <a:pt x="903" y="200"/>
                    </a:lnTo>
                    <a:lnTo>
                      <a:pt x="903" y="200"/>
                    </a:lnTo>
                    <a:lnTo>
                      <a:pt x="901" y="200"/>
                    </a:lnTo>
                    <a:lnTo>
                      <a:pt x="901" y="202"/>
                    </a:lnTo>
                    <a:lnTo>
                      <a:pt x="901" y="202"/>
                    </a:lnTo>
                    <a:lnTo>
                      <a:pt x="901" y="202"/>
                    </a:lnTo>
                    <a:lnTo>
                      <a:pt x="900" y="202"/>
                    </a:lnTo>
                    <a:lnTo>
                      <a:pt x="900" y="202"/>
                    </a:lnTo>
                    <a:lnTo>
                      <a:pt x="900" y="203"/>
                    </a:lnTo>
                    <a:lnTo>
                      <a:pt x="898" y="203"/>
                    </a:lnTo>
                    <a:lnTo>
                      <a:pt x="898" y="203"/>
                    </a:lnTo>
                    <a:lnTo>
                      <a:pt x="898" y="203"/>
                    </a:lnTo>
                    <a:lnTo>
                      <a:pt x="898" y="203"/>
                    </a:lnTo>
                    <a:lnTo>
                      <a:pt x="896" y="203"/>
                    </a:lnTo>
                    <a:lnTo>
                      <a:pt x="896" y="203"/>
                    </a:lnTo>
                    <a:lnTo>
                      <a:pt x="896" y="205"/>
                    </a:lnTo>
                    <a:lnTo>
                      <a:pt x="896" y="205"/>
                    </a:lnTo>
                    <a:lnTo>
                      <a:pt x="894" y="205"/>
                    </a:lnTo>
                    <a:lnTo>
                      <a:pt x="894" y="205"/>
                    </a:lnTo>
                    <a:lnTo>
                      <a:pt x="894" y="205"/>
                    </a:lnTo>
                    <a:lnTo>
                      <a:pt x="894" y="205"/>
                    </a:lnTo>
                    <a:lnTo>
                      <a:pt x="892" y="205"/>
                    </a:lnTo>
                    <a:lnTo>
                      <a:pt x="892" y="205"/>
                    </a:lnTo>
                    <a:lnTo>
                      <a:pt x="892" y="205"/>
                    </a:lnTo>
                    <a:lnTo>
                      <a:pt x="892" y="207"/>
                    </a:lnTo>
                    <a:lnTo>
                      <a:pt x="891" y="207"/>
                    </a:lnTo>
                    <a:lnTo>
                      <a:pt x="891" y="207"/>
                    </a:lnTo>
                    <a:lnTo>
                      <a:pt x="891" y="207"/>
                    </a:lnTo>
                    <a:lnTo>
                      <a:pt x="891" y="207"/>
                    </a:lnTo>
                    <a:lnTo>
                      <a:pt x="889" y="207"/>
                    </a:lnTo>
                    <a:lnTo>
                      <a:pt x="889" y="207"/>
                    </a:lnTo>
                    <a:lnTo>
                      <a:pt x="889" y="207"/>
                    </a:lnTo>
                    <a:lnTo>
                      <a:pt x="889" y="207"/>
                    </a:lnTo>
                    <a:lnTo>
                      <a:pt x="887" y="207"/>
                    </a:lnTo>
                    <a:lnTo>
                      <a:pt x="887" y="207"/>
                    </a:lnTo>
                    <a:lnTo>
                      <a:pt x="887" y="207"/>
                    </a:lnTo>
                    <a:lnTo>
                      <a:pt x="887" y="207"/>
                    </a:lnTo>
                    <a:lnTo>
                      <a:pt x="887" y="207"/>
                    </a:lnTo>
                    <a:lnTo>
                      <a:pt x="885" y="207"/>
                    </a:lnTo>
                    <a:lnTo>
                      <a:pt x="885" y="207"/>
                    </a:lnTo>
                    <a:lnTo>
                      <a:pt x="885" y="207"/>
                    </a:lnTo>
                    <a:lnTo>
                      <a:pt x="885" y="207"/>
                    </a:lnTo>
                    <a:lnTo>
                      <a:pt x="885" y="207"/>
                    </a:lnTo>
                    <a:lnTo>
                      <a:pt x="883" y="207"/>
                    </a:lnTo>
                    <a:lnTo>
                      <a:pt x="883" y="207"/>
                    </a:lnTo>
                    <a:lnTo>
                      <a:pt x="883" y="207"/>
                    </a:lnTo>
                    <a:lnTo>
                      <a:pt x="883" y="207"/>
                    </a:lnTo>
                    <a:lnTo>
                      <a:pt x="882" y="207"/>
                    </a:lnTo>
                    <a:lnTo>
                      <a:pt x="882" y="207"/>
                    </a:lnTo>
                    <a:lnTo>
                      <a:pt x="882" y="207"/>
                    </a:lnTo>
                    <a:lnTo>
                      <a:pt x="882" y="207"/>
                    </a:lnTo>
                    <a:lnTo>
                      <a:pt x="882" y="207"/>
                    </a:lnTo>
                    <a:lnTo>
                      <a:pt x="882" y="207"/>
                    </a:lnTo>
                    <a:lnTo>
                      <a:pt x="880" y="207"/>
                    </a:lnTo>
                    <a:lnTo>
                      <a:pt x="880" y="207"/>
                    </a:lnTo>
                    <a:lnTo>
                      <a:pt x="880" y="207"/>
                    </a:lnTo>
                    <a:lnTo>
                      <a:pt x="880" y="207"/>
                    </a:lnTo>
                    <a:lnTo>
                      <a:pt x="880" y="205"/>
                    </a:lnTo>
                    <a:lnTo>
                      <a:pt x="878" y="205"/>
                    </a:lnTo>
                    <a:lnTo>
                      <a:pt x="878" y="205"/>
                    </a:lnTo>
                    <a:lnTo>
                      <a:pt x="878" y="205"/>
                    </a:lnTo>
                    <a:lnTo>
                      <a:pt x="878" y="205"/>
                    </a:lnTo>
                    <a:lnTo>
                      <a:pt x="878" y="205"/>
                    </a:lnTo>
                    <a:lnTo>
                      <a:pt x="878" y="205"/>
                    </a:lnTo>
                    <a:lnTo>
                      <a:pt x="876" y="203"/>
                    </a:lnTo>
                    <a:lnTo>
                      <a:pt x="876" y="203"/>
                    </a:lnTo>
                    <a:lnTo>
                      <a:pt x="876" y="203"/>
                    </a:lnTo>
                    <a:lnTo>
                      <a:pt x="876" y="203"/>
                    </a:lnTo>
                    <a:lnTo>
                      <a:pt x="874" y="203"/>
                    </a:lnTo>
                    <a:lnTo>
                      <a:pt x="874" y="202"/>
                    </a:lnTo>
                    <a:lnTo>
                      <a:pt x="874" y="202"/>
                    </a:lnTo>
                    <a:lnTo>
                      <a:pt x="874" y="202"/>
                    </a:lnTo>
                    <a:lnTo>
                      <a:pt x="872" y="202"/>
                    </a:lnTo>
                    <a:lnTo>
                      <a:pt x="872" y="202"/>
                    </a:lnTo>
                    <a:lnTo>
                      <a:pt x="872" y="200"/>
                    </a:lnTo>
                    <a:lnTo>
                      <a:pt x="872" y="200"/>
                    </a:lnTo>
                    <a:lnTo>
                      <a:pt x="872" y="200"/>
                    </a:lnTo>
                    <a:lnTo>
                      <a:pt x="871" y="200"/>
                    </a:lnTo>
                    <a:lnTo>
                      <a:pt x="871" y="198"/>
                    </a:lnTo>
                    <a:lnTo>
                      <a:pt x="871" y="198"/>
                    </a:lnTo>
                    <a:lnTo>
                      <a:pt x="871" y="198"/>
                    </a:lnTo>
                    <a:lnTo>
                      <a:pt x="871" y="198"/>
                    </a:lnTo>
                    <a:lnTo>
                      <a:pt x="871" y="196"/>
                    </a:lnTo>
                    <a:lnTo>
                      <a:pt x="871" y="196"/>
                    </a:lnTo>
                    <a:lnTo>
                      <a:pt x="869" y="196"/>
                    </a:lnTo>
                    <a:lnTo>
                      <a:pt x="869" y="196"/>
                    </a:lnTo>
                    <a:lnTo>
                      <a:pt x="869" y="194"/>
                    </a:lnTo>
                    <a:lnTo>
                      <a:pt x="869" y="194"/>
                    </a:lnTo>
                    <a:lnTo>
                      <a:pt x="869" y="194"/>
                    </a:lnTo>
                    <a:lnTo>
                      <a:pt x="869" y="194"/>
                    </a:lnTo>
                    <a:lnTo>
                      <a:pt x="869" y="192"/>
                    </a:lnTo>
                    <a:lnTo>
                      <a:pt x="869" y="192"/>
                    </a:lnTo>
                    <a:lnTo>
                      <a:pt x="869" y="192"/>
                    </a:lnTo>
                    <a:lnTo>
                      <a:pt x="869" y="192"/>
                    </a:lnTo>
                    <a:lnTo>
                      <a:pt x="869" y="191"/>
                    </a:lnTo>
                    <a:lnTo>
                      <a:pt x="869" y="191"/>
                    </a:lnTo>
                    <a:lnTo>
                      <a:pt x="869" y="191"/>
                    </a:lnTo>
                    <a:lnTo>
                      <a:pt x="869" y="191"/>
                    </a:lnTo>
                    <a:lnTo>
                      <a:pt x="869" y="189"/>
                    </a:lnTo>
                    <a:lnTo>
                      <a:pt x="869" y="189"/>
                    </a:lnTo>
                    <a:lnTo>
                      <a:pt x="869" y="189"/>
                    </a:lnTo>
                    <a:lnTo>
                      <a:pt x="869" y="189"/>
                    </a:lnTo>
                    <a:lnTo>
                      <a:pt x="869" y="187"/>
                    </a:lnTo>
                    <a:lnTo>
                      <a:pt x="869" y="187"/>
                    </a:lnTo>
                    <a:lnTo>
                      <a:pt x="869" y="187"/>
                    </a:lnTo>
                    <a:lnTo>
                      <a:pt x="869" y="185"/>
                    </a:lnTo>
                    <a:lnTo>
                      <a:pt x="869" y="185"/>
                    </a:lnTo>
                    <a:lnTo>
                      <a:pt x="869" y="185"/>
                    </a:lnTo>
                    <a:lnTo>
                      <a:pt x="869" y="185"/>
                    </a:lnTo>
                    <a:lnTo>
                      <a:pt x="869" y="183"/>
                    </a:lnTo>
                    <a:lnTo>
                      <a:pt x="869" y="183"/>
                    </a:lnTo>
                    <a:lnTo>
                      <a:pt x="869" y="183"/>
                    </a:lnTo>
                    <a:lnTo>
                      <a:pt x="869" y="182"/>
                    </a:lnTo>
                    <a:lnTo>
                      <a:pt x="869" y="182"/>
                    </a:lnTo>
                    <a:lnTo>
                      <a:pt x="869" y="182"/>
                    </a:lnTo>
                    <a:lnTo>
                      <a:pt x="869" y="182"/>
                    </a:lnTo>
                    <a:lnTo>
                      <a:pt x="869" y="180"/>
                    </a:lnTo>
                    <a:lnTo>
                      <a:pt x="871" y="180"/>
                    </a:lnTo>
                    <a:lnTo>
                      <a:pt x="871" y="180"/>
                    </a:lnTo>
                    <a:lnTo>
                      <a:pt x="871" y="178"/>
                    </a:lnTo>
                    <a:lnTo>
                      <a:pt x="871" y="178"/>
                    </a:lnTo>
                    <a:lnTo>
                      <a:pt x="871" y="178"/>
                    </a:lnTo>
                    <a:lnTo>
                      <a:pt x="871" y="176"/>
                    </a:lnTo>
                    <a:lnTo>
                      <a:pt x="871" y="176"/>
                    </a:lnTo>
                    <a:lnTo>
                      <a:pt x="872" y="176"/>
                    </a:lnTo>
                    <a:lnTo>
                      <a:pt x="872" y="174"/>
                    </a:lnTo>
                    <a:lnTo>
                      <a:pt x="872" y="174"/>
                    </a:lnTo>
                    <a:lnTo>
                      <a:pt x="872" y="174"/>
                    </a:lnTo>
                    <a:lnTo>
                      <a:pt x="872" y="174"/>
                    </a:lnTo>
                    <a:lnTo>
                      <a:pt x="872" y="174"/>
                    </a:lnTo>
                    <a:lnTo>
                      <a:pt x="872" y="174"/>
                    </a:lnTo>
                    <a:lnTo>
                      <a:pt x="872" y="174"/>
                    </a:lnTo>
                    <a:lnTo>
                      <a:pt x="874" y="173"/>
                    </a:lnTo>
                    <a:lnTo>
                      <a:pt x="874" y="173"/>
                    </a:lnTo>
                    <a:lnTo>
                      <a:pt x="874" y="173"/>
                    </a:lnTo>
                    <a:lnTo>
                      <a:pt x="874" y="173"/>
                    </a:lnTo>
                    <a:lnTo>
                      <a:pt x="874" y="173"/>
                    </a:lnTo>
                    <a:lnTo>
                      <a:pt x="874" y="171"/>
                    </a:lnTo>
                    <a:lnTo>
                      <a:pt x="876" y="171"/>
                    </a:lnTo>
                    <a:lnTo>
                      <a:pt x="876" y="171"/>
                    </a:lnTo>
                    <a:lnTo>
                      <a:pt x="876" y="171"/>
                    </a:lnTo>
                    <a:lnTo>
                      <a:pt x="876" y="171"/>
                    </a:lnTo>
                    <a:lnTo>
                      <a:pt x="876" y="171"/>
                    </a:lnTo>
                    <a:lnTo>
                      <a:pt x="876" y="169"/>
                    </a:lnTo>
                    <a:lnTo>
                      <a:pt x="878" y="169"/>
                    </a:lnTo>
                    <a:lnTo>
                      <a:pt x="878" y="169"/>
                    </a:lnTo>
                    <a:lnTo>
                      <a:pt x="878" y="169"/>
                    </a:lnTo>
                    <a:lnTo>
                      <a:pt x="878" y="169"/>
                    </a:lnTo>
                    <a:lnTo>
                      <a:pt x="878" y="169"/>
                    </a:lnTo>
                    <a:lnTo>
                      <a:pt x="880" y="169"/>
                    </a:lnTo>
                    <a:lnTo>
                      <a:pt x="880" y="167"/>
                    </a:lnTo>
                    <a:lnTo>
                      <a:pt x="880" y="167"/>
                    </a:lnTo>
                    <a:lnTo>
                      <a:pt x="880" y="167"/>
                    </a:lnTo>
                    <a:lnTo>
                      <a:pt x="880" y="167"/>
                    </a:lnTo>
                    <a:lnTo>
                      <a:pt x="882" y="167"/>
                    </a:lnTo>
                    <a:lnTo>
                      <a:pt x="882" y="167"/>
                    </a:lnTo>
                    <a:lnTo>
                      <a:pt x="882" y="167"/>
                    </a:lnTo>
                    <a:lnTo>
                      <a:pt x="882" y="167"/>
                    </a:lnTo>
                    <a:lnTo>
                      <a:pt x="882" y="165"/>
                    </a:lnTo>
                    <a:lnTo>
                      <a:pt x="882" y="165"/>
                    </a:lnTo>
                    <a:lnTo>
                      <a:pt x="883" y="165"/>
                    </a:lnTo>
                    <a:lnTo>
                      <a:pt x="883" y="165"/>
                    </a:lnTo>
                    <a:lnTo>
                      <a:pt x="883" y="165"/>
                    </a:lnTo>
                    <a:lnTo>
                      <a:pt x="883" y="165"/>
                    </a:lnTo>
                    <a:lnTo>
                      <a:pt x="883" y="165"/>
                    </a:lnTo>
                    <a:lnTo>
                      <a:pt x="885" y="165"/>
                    </a:lnTo>
                    <a:lnTo>
                      <a:pt x="885" y="165"/>
                    </a:lnTo>
                    <a:lnTo>
                      <a:pt x="885" y="165"/>
                    </a:lnTo>
                    <a:lnTo>
                      <a:pt x="885" y="165"/>
                    </a:lnTo>
                    <a:lnTo>
                      <a:pt x="885" y="165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4"/>
                    </a:lnTo>
                    <a:lnTo>
                      <a:pt x="885" y="162"/>
                    </a:lnTo>
                    <a:lnTo>
                      <a:pt x="885" y="162"/>
                    </a:lnTo>
                    <a:lnTo>
                      <a:pt x="885" y="162"/>
                    </a:lnTo>
                    <a:lnTo>
                      <a:pt x="885" y="162"/>
                    </a:lnTo>
                    <a:lnTo>
                      <a:pt x="885" y="162"/>
                    </a:lnTo>
                    <a:lnTo>
                      <a:pt x="885" y="162"/>
                    </a:lnTo>
                    <a:lnTo>
                      <a:pt x="885" y="160"/>
                    </a:lnTo>
                    <a:lnTo>
                      <a:pt x="885" y="160"/>
                    </a:lnTo>
                    <a:lnTo>
                      <a:pt x="885" y="160"/>
                    </a:lnTo>
                    <a:lnTo>
                      <a:pt x="883" y="160"/>
                    </a:lnTo>
                    <a:lnTo>
                      <a:pt x="883" y="160"/>
                    </a:lnTo>
                    <a:lnTo>
                      <a:pt x="883" y="160"/>
                    </a:lnTo>
                    <a:lnTo>
                      <a:pt x="883" y="160"/>
                    </a:lnTo>
                    <a:lnTo>
                      <a:pt x="883" y="160"/>
                    </a:lnTo>
                    <a:lnTo>
                      <a:pt x="883" y="160"/>
                    </a:lnTo>
                    <a:lnTo>
                      <a:pt x="883" y="160"/>
                    </a:lnTo>
                    <a:lnTo>
                      <a:pt x="883" y="160"/>
                    </a:lnTo>
                    <a:lnTo>
                      <a:pt x="885" y="156"/>
                    </a:lnTo>
                    <a:lnTo>
                      <a:pt x="905" y="169"/>
                    </a:lnTo>
                    <a:lnTo>
                      <a:pt x="903" y="171"/>
                    </a:lnTo>
                    <a:lnTo>
                      <a:pt x="903" y="171"/>
                    </a:lnTo>
                    <a:lnTo>
                      <a:pt x="901" y="171"/>
                    </a:lnTo>
                    <a:lnTo>
                      <a:pt x="901" y="171"/>
                    </a:lnTo>
                    <a:lnTo>
                      <a:pt x="901" y="171"/>
                    </a:lnTo>
                    <a:lnTo>
                      <a:pt x="900" y="171"/>
                    </a:lnTo>
                    <a:lnTo>
                      <a:pt x="900" y="171"/>
                    </a:lnTo>
                    <a:lnTo>
                      <a:pt x="900" y="171"/>
                    </a:lnTo>
                    <a:lnTo>
                      <a:pt x="898" y="171"/>
                    </a:lnTo>
                    <a:lnTo>
                      <a:pt x="898" y="171"/>
                    </a:lnTo>
                    <a:lnTo>
                      <a:pt x="898" y="171"/>
                    </a:lnTo>
                    <a:lnTo>
                      <a:pt x="898" y="171"/>
                    </a:lnTo>
                    <a:lnTo>
                      <a:pt x="896" y="169"/>
                    </a:lnTo>
                    <a:lnTo>
                      <a:pt x="896" y="169"/>
                    </a:lnTo>
                    <a:lnTo>
                      <a:pt x="896" y="169"/>
                    </a:lnTo>
                    <a:lnTo>
                      <a:pt x="894" y="169"/>
                    </a:lnTo>
                    <a:lnTo>
                      <a:pt x="894" y="169"/>
                    </a:lnTo>
                    <a:lnTo>
                      <a:pt x="894" y="169"/>
                    </a:lnTo>
                    <a:lnTo>
                      <a:pt x="894" y="169"/>
                    </a:lnTo>
                    <a:lnTo>
                      <a:pt x="892" y="169"/>
                    </a:lnTo>
                    <a:lnTo>
                      <a:pt x="892" y="169"/>
                    </a:lnTo>
                    <a:lnTo>
                      <a:pt x="892" y="169"/>
                    </a:lnTo>
                    <a:lnTo>
                      <a:pt x="892" y="169"/>
                    </a:lnTo>
                    <a:lnTo>
                      <a:pt x="891" y="169"/>
                    </a:lnTo>
                    <a:lnTo>
                      <a:pt x="891" y="169"/>
                    </a:lnTo>
                    <a:lnTo>
                      <a:pt x="891" y="169"/>
                    </a:lnTo>
                    <a:lnTo>
                      <a:pt x="891" y="169"/>
                    </a:lnTo>
                    <a:lnTo>
                      <a:pt x="889" y="169"/>
                    </a:lnTo>
                    <a:lnTo>
                      <a:pt x="889" y="169"/>
                    </a:lnTo>
                    <a:lnTo>
                      <a:pt x="889" y="169"/>
                    </a:lnTo>
                    <a:lnTo>
                      <a:pt x="889" y="169"/>
                    </a:lnTo>
                    <a:lnTo>
                      <a:pt x="887" y="169"/>
                    </a:lnTo>
                    <a:lnTo>
                      <a:pt x="887" y="169"/>
                    </a:lnTo>
                    <a:lnTo>
                      <a:pt x="887" y="169"/>
                    </a:lnTo>
                    <a:lnTo>
                      <a:pt x="887" y="169"/>
                    </a:lnTo>
                    <a:lnTo>
                      <a:pt x="885" y="169"/>
                    </a:lnTo>
                    <a:lnTo>
                      <a:pt x="885" y="171"/>
                    </a:lnTo>
                    <a:lnTo>
                      <a:pt x="885" y="171"/>
                    </a:lnTo>
                    <a:lnTo>
                      <a:pt x="885" y="171"/>
                    </a:lnTo>
                    <a:lnTo>
                      <a:pt x="885" y="171"/>
                    </a:lnTo>
                    <a:lnTo>
                      <a:pt x="883" y="171"/>
                    </a:lnTo>
                    <a:lnTo>
                      <a:pt x="883" y="171"/>
                    </a:lnTo>
                    <a:lnTo>
                      <a:pt x="883" y="171"/>
                    </a:lnTo>
                    <a:lnTo>
                      <a:pt x="883" y="171"/>
                    </a:lnTo>
                    <a:lnTo>
                      <a:pt x="883" y="171"/>
                    </a:lnTo>
                    <a:lnTo>
                      <a:pt x="882" y="171"/>
                    </a:lnTo>
                    <a:lnTo>
                      <a:pt x="882" y="171"/>
                    </a:lnTo>
                    <a:lnTo>
                      <a:pt x="882" y="171"/>
                    </a:lnTo>
                    <a:lnTo>
                      <a:pt x="882" y="173"/>
                    </a:lnTo>
                    <a:lnTo>
                      <a:pt x="882" y="173"/>
                    </a:lnTo>
                    <a:lnTo>
                      <a:pt x="882" y="173"/>
                    </a:lnTo>
                    <a:lnTo>
                      <a:pt x="880" y="173"/>
                    </a:lnTo>
                    <a:lnTo>
                      <a:pt x="880" y="173"/>
                    </a:lnTo>
                    <a:lnTo>
                      <a:pt x="880" y="173"/>
                    </a:lnTo>
                    <a:lnTo>
                      <a:pt x="880" y="173"/>
                    </a:lnTo>
                    <a:lnTo>
                      <a:pt x="880" y="173"/>
                    </a:lnTo>
                    <a:lnTo>
                      <a:pt x="880" y="174"/>
                    </a:lnTo>
                    <a:lnTo>
                      <a:pt x="878" y="174"/>
                    </a:lnTo>
                    <a:lnTo>
                      <a:pt x="878" y="174"/>
                    </a:lnTo>
                    <a:lnTo>
                      <a:pt x="878" y="174"/>
                    </a:lnTo>
                    <a:lnTo>
                      <a:pt x="878" y="174"/>
                    </a:lnTo>
                    <a:lnTo>
                      <a:pt x="878" y="174"/>
                    </a:lnTo>
                    <a:lnTo>
                      <a:pt x="878" y="176"/>
                    </a:lnTo>
                    <a:lnTo>
                      <a:pt x="878" y="176"/>
                    </a:lnTo>
                    <a:lnTo>
                      <a:pt x="876" y="176"/>
                    </a:lnTo>
                    <a:lnTo>
                      <a:pt x="876" y="176"/>
                    </a:lnTo>
                    <a:lnTo>
                      <a:pt x="876" y="176"/>
                    </a:lnTo>
                    <a:lnTo>
                      <a:pt x="876" y="176"/>
                    </a:lnTo>
                    <a:lnTo>
                      <a:pt x="876" y="176"/>
                    </a:lnTo>
                    <a:lnTo>
                      <a:pt x="876" y="178"/>
                    </a:lnTo>
                    <a:lnTo>
                      <a:pt x="876" y="178"/>
                    </a:lnTo>
                    <a:lnTo>
                      <a:pt x="876" y="178"/>
                    </a:lnTo>
                    <a:lnTo>
                      <a:pt x="876" y="178"/>
                    </a:lnTo>
                    <a:lnTo>
                      <a:pt x="876" y="178"/>
                    </a:lnTo>
                    <a:lnTo>
                      <a:pt x="876" y="178"/>
                    </a:lnTo>
                    <a:lnTo>
                      <a:pt x="876" y="180"/>
                    </a:lnTo>
                    <a:lnTo>
                      <a:pt x="874" y="180"/>
                    </a:lnTo>
                    <a:lnTo>
                      <a:pt x="874" y="180"/>
                    </a:lnTo>
                    <a:lnTo>
                      <a:pt x="874" y="180"/>
                    </a:lnTo>
                    <a:lnTo>
                      <a:pt x="874" y="180"/>
                    </a:lnTo>
                    <a:lnTo>
                      <a:pt x="874" y="180"/>
                    </a:lnTo>
                    <a:lnTo>
                      <a:pt x="874" y="180"/>
                    </a:lnTo>
                    <a:lnTo>
                      <a:pt x="874" y="182"/>
                    </a:lnTo>
                    <a:lnTo>
                      <a:pt x="874" y="182"/>
                    </a:lnTo>
                    <a:lnTo>
                      <a:pt x="874" y="182"/>
                    </a:lnTo>
                    <a:lnTo>
                      <a:pt x="874" y="182"/>
                    </a:lnTo>
                    <a:lnTo>
                      <a:pt x="874" y="182"/>
                    </a:lnTo>
                    <a:lnTo>
                      <a:pt x="874" y="182"/>
                    </a:lnTo>
                    <a:lnTo>
                      <a:pt x="874" y="182"/>
                    </a:lnTo>
                    <a:lnTo>
                      <a:pt x="874" y="182"/>
                    </a:lnTo>
                    <a:lnTo>
                      <a:pt x="874" y="183"/>
                    </a:lnTo>
                    <a:lnTo>
                      <a:pt x="874" y="183"/>
                    </a:lnTo>
                    <a:lnTo>
                      <a:pt x="874" y="183"/>
                    </a:lnTo>
                    <a:lnTo>
                      <a:pt x="874" y="183"/>
                    </a:lnTo>
                    <a:lnTo>
                      <a:pt x="874" y="183"/>
                    </a:lnTo>
                    <a:lnTo>
                      <a:pt x="874" y="183"/>
                    </a:lnTo>
                    <a:lnTo>
                      <a:pt x="874" y="183"/>
                    </a:lnTo>
                    <a:lnTo>
                      <a:pt x="874" y="183"/>
                    </a:lnTo>
                    <a:lnTo>
                      <a:pt x="874" y="185"/>
                    </a:lnTo>
                    <a:lnTo>
                      <a:pt x="874" y="185"/>
                    </a:lnTo>
                    <a:lnTo>
                      <a:pt x="874" y="185"/>
                    </a:lnTo>
                    <a:lnTo>
                      <a:pt x="874" y="185"/>
                    </a:lnTo>
                    <a:lnTo>
                      <a:pt x="874" y="185"/>
                    </a:lnTo>
                    <a:lnTo>
                      <a:pt x="874" y="185"/>
                    </a:lnTo>
                    <a:lnTo>
                      <a:pt x="874" y="185"/>
                    </a:lnTo>
                    <a:lnTo>
                      <a:pt x="874" y="185"/>
                    </a:lnTo>
                    <a:lnTo>
                      <a:pt x="874" y="187"/>
                    </a:lnTo>
                    <a:lnTo>
                      <a:pt x="874" y="187"/>
                    </a:lnTo>
                    <a:lnTo>
                      <a:pt x="874" y="187"/>
                    </a:lnTo>
                    <a:lnTo>
                      <a:pt x="874" y="187"/>
                    </a:lnTo>
                    <a:lnTo>
                      <a:pt x="874" y="187"/>
                    </a:lnTo>
                    <a:lnTo>
                      <a:pt x="876" y="187"/>
                    </a:lnTo>
                    <a:lnTo>
                      <a:pt x="876" y="187"/>
                    </a:lnTo>
                    <a:lnTo>
                      <a:pt x="876" y="187"/>
                    </a:lnTo>
                    <a:lnTo>
                      <a:pt x="876" y="187"/>
                    </a:lnTo>
                    <a:lnTo>
                      <a:pt x="876" y="189"/>
                    </a:lnTo>
                    <a:lnTo>
                      <a:pt x="876" y="189"/>
                    </a:lnTo>
                    <a:lnTo>
                      <a:pt x="876" y="189"/>
                    </a:lnTo>
                    <a:lnTo>
                      <a:pt x="876" y="189"/>
                    </a:lnTo>
                    <a:lnTo>
                      <a:pt x="876" y="189"/>
                    </a:lnTo>
                    <a:lnTo>
                      <a:pt x="876" y="189"/>
                    </a:lnTo>
                    <a:lnTo>
                      <a:pt x="876" y="189"/>
                    </a:lnTo>
                    <a:lnTo>
                      <a:pt x="876" y="189"/>
                    </a:lnTo>
                    <a:lnTo>
                      <a:pt x="876" y="189"/>
                    </a:lnTo>
                    <a:lnTo>
                      <a:pt x="878" y="189"/>
                    </a:lnTo>
                    <a:lnTo>
                      <a:pt x="878" y="191"/>
                    </a:lnTo>
                    <a:lnTo>
                      <a:pt x="878" y="191"/>
                    </a:lnTo>
                    <a:lnTo>
                      <a:pt x="878" y="191"/>
                    </a:lnTo>
                    <a:lnTo>
                      <a:pt x="878" y="191"/>
                    </a:lnTo>
                    <a:lnTo>
                      <a:pt x="878" y="191"/>
                    </a:lnTo>
                    <a:lnTo>
                      <a:pt x="878" y="191"/>
                    </a:lnTo>
                    <a:lnTo>
                      <a:pt x="878" y="191"/>
                    </a:lnTo>
                    <a:lnTo>
                      <a:pt x="878" y="191"/>
                    </a:lnTo>
                    <a:lnTo>
                      <a:pt x="878" y="191"/>
                    </a:lnTo>
                    <a:lnTo>
                      <a:pt x="880" y="191"/>
                    </a:lnTo>
                    <a:lnTo>
                      <a:pt x="880" y="191"/>
                    </a:lnTo>
                    <a:lnTo>
                      <a:pt x="880" y="191"/>
                    </a:lnTo>
                    <a:lnTo>
                      <a:pt x="880" y="191"/>
                    </a:lnTo>
                    <a:lnTo>
                      <a:pt x="880" y="191"/>
                    </a:lnTo>
                    <a:lnTo>
                      <a:pt x="880" y="191"/>
                    </a:lnTo>
                    <a:lnTo>
                      <a:pt x="880" y="191"/>
                    </a:lnTo>
                    <a:lnTo>
                      <a:pt x="880" y="191"/>
                    </a:lnTo>
                    <a:lnTo>
                      <a:pt x="880" y="191"/>
                    </a:lnTo>
                    <a:lnTo>
                      <a:pt x="882" y="191"/>
                    </a:lnTo>
                    <a:lnTo>
                      <a:pt x="882" y="192"/>
                    </a:lnTo>
                    <a:lnTo>
                      <a:pt x="882" y="192"/>
                    </a:lnTo>
                    <a:lnTo>
                      <a:pt x="882" y="192"/>
                    </a:lnTo>
                    <a:lnTo>
                      <a:pt x="882" y="192"/>
                    </a:lnTo>
                    <a:lnTo>
                      <a:pt x="882" y="192"/>
                    </a:lnTo>
                    <a:lnTo>
                      <a:pt x="882" y="192"/>
                    </a:lnTo>
                    <a:lnTo>
                      <a:pt x="882" y="191"/>
                    </a:lnTo>
                    <a:lnTo>
                      <a:pt x="883" y="191"/>
                    </a:lnTo>
                    <a:lnTo>
                      <a:pt x="883" y="191"/>
                    </a:lnTo>
                    <a:lnTo>
                      <a:pt x="883" y="191"/>
                    </a:lnTo>
                    <a:lnTo>
                      <a:pt x="883" y="191"/>
                    </a:lnTo>
                    <a:lnTo>
                      <a:pt x="883" y="191"/>
                    </a:lnTo>
                    <a:lnTo>
                      <a:pt x="883" y="191"/>
                    </a:lnTo>
                    <a:lnTo>
                      <a:pt x="883" y="191"/>
                    </a:lnTo>
                    <a:lnTo>
                      <a:pt x="883" y="191"/>
                    </a:lnTo>
                    <a:lnTo>
                      <a:pt x="885" y="191"/>
                    </a:lnTo>
                    <a:lnTo>
                      <a:pt x="885" y="191"/>
                    </a:lnTo>
                    <a:lnTo>
                      <a:pt x="885" y="191"/>
                    </a:lnTo>
                    <a:lnTo>
                      <a:pt x="885" y="191"/>
                    </a:lnTo>
                    <a:lnTo>
                      <a:pt x="885" y="191"/>
                    </a:lnTo>
                    <a:lnTo>
                      <a:pt x="885" y="191"/>
                    </a:lnTo>
                    <a:lnTo>
                      <a:pt x="887" y="191"/>
                    </a:lnTo>
                    <a:lnTo>
                      <a:pt x="887" y="191"/>
                    </a:lnTo>
                    <a:lnTo>
                      <a:pt x="887" y="191"/>
                    </a:lnTo>
                    <a:lnTo>
                      <a:pt x="887" y="191"/>
                    </a:lnTo>
                    <a:lnTo>
                      <a:pt x="887" y="191"/>
                    </a:lnTo>
                    <a:lnTo>
                      <a:pt x="887" y="191"/>
                    </a:lnTo>
                    <a:lnTo>
                      <a:pt x="889" y="191"/>
                    </a:lnTo>
                    <a:lnTo>
                      <a:pt x="889" y="189"/>
                    </a:lnTo>
                    <a:lnTo>
                      <a:pt x="889" y="189"/>
                    </a:lnTo>
                    <a:lnTo>
                      <a:pt x="889" y="189"/>
                    </a:lnTo>
                    <a:lnTo>
                      <a:pt x="889" y="189"/>
                    </a:lnTo>
                    <a:lnTo>
                      <a:pt x="889" y="189"/>
                    </a:lnTo>
                    <a:lnTo>
                      <a:pt x="891" y="189"/>
                    </a:lnTo>
                    <a:lnTo>
                      <a:pt x="891" y="189"/>
                    </a:lnTo>
                    <a:lnTo>
                      <a:pt x="891" y="189"/>
                    </a:lnTo>
                    <a:lnTo>
                      <a:pt x="891" y="189"/>
                    </a:lnTo>
                    <a:lnTo>
                      <a:pt x="891" y="187"/>
                    </a:lnTo>
                    <a:lnTo>
                      <a:pt x="892" y="187"/>
                    </a:lnTo>
                    <a:lnTo>
                      <a:pt x="892" y="187"/>
                    </a:lnTo>
                    <a:lnTo>
                      <a:pt x="892" y="187"/>
                    </a:lnTo>
                    <a:lnTo>
                      <a:pt x="894" y="185"/>
                    </a:lnTo>
                    <a:lnTo>
                      <a:pt x="894" y="185"/>
                    </a:lnTo>
                    <a:lnTo>
                      <a:pt x="896" y="185"/>
                    </a:lnTo>
                    <a:lnTo>
                      <a:pt x="896" y="183"/>
                    </a:lnTo>
                    <a:lnTo>
                      <a:pt x="896" y="183"/>
                    </a:lnTo>
                    <a:lnTo>
                      <a:pt x="896" y="183"/>
                    </a:lnTo>
                    <a:lnTo>
                      <a:pt x="898" y="183"/>
                    </a:lnTo>
                    <a:lnTo>
                      <a:pt x="898" y="183"/>
                    </a:lnTo>
                    <a:lnTo>
                      <a:pt x="898" y="182"/>
                    </a:lnTo>
                    <a:lnTo>
                      <a:pt x="900" y="182"/>
                    </a:lnTo>
                    <a:lnTo>
                      <a:pt x="900" y="182"/>
                    </a:lnTo>
                    <a:lnTo>
                      <a:pt x="900" y="182"/>
                    </a:lnTo>
                    <a:lnTo>
                      <a:pt x="900" y="182"/>
                    </a:lnTo>
                    <a:lnTo>
                      <a:pt x="901" y="180"/>
                    </a:lnTo>
                    <a:lnTo>
                      <a:pt x="901" y="180"/>
                    </a:lnTo>
                    <a:lnTo>
                      <a:pt x="901" y="180"/>
                    </a:lnTo>
                    <a:lnTo>
                      <a:pt x="903" y="180"/>
                    </a:lnTo>
                    <a:lnTo>
                      <a:pt x="903" y="180"/>
                    </a:lnTo>
                    <a:lnTo>
                      <a:pt x="903" y="178"/>
                    </a:lnTo>
                    <a:lnTo>
                      <a:pt x="903" y="178"/>
                    </a:lnTo>
                    <a:lnTo>
                      <a:pt x="905" y="178"/>
                    </a:lnTo>
                    <a:lnTo>
                      <a:pt x="905" y="178"/>
                    </a:lnTo>
                    <a:lnTo>
                      <a:pt x="905" y="178"/>
                    </a:lnTo>
                    <a:lnTo>
                      <a:pt x="907" y="178"/>
                    </a:lnTo>
                    <a:lnTo>
                      <a:pt x="907" y="178"/>
                    </a:lnTo>
                    <a:lnTo>
                      <a:pt x="907" y="176"/>
                    </a:lnTo>
                    <a:lnTo>
                      <a:pt x="907" y="176"/>
                    </a:lnTo>
                    <a:lnTo>
                      <a:pt x="909" y="176"/>
                    </a:lnTo>
                    <a:lnTo>
                      <a:pt x="909" y="176"/>
                    </a:lnTo>
                    <a:lnTo>
                      <a:pt x="909" y="176"/>
                    </a:lnTo>
                    <a:lnTo>
                      <a:pt x="909" y="176"/>
                    </a:lnTo>
                    <a:lnTo>
                      <a:pt x="910" y="176"/>
                    </a:lnTo>
                    <a:lnTo>
                      <a:pt x="910" y="176"/>
                    </a:lnTo>
                    <a:lnTo>
                      <a:pt x="910" y="176"/>
                    </a:lnTo>
                    <a:lnTo>
                      <a:pt x="910" y="176"/>
                    </a:lnTo>
                    <a:lnTo>
                      <a:pt x="912" y="174"/>
                    </a:lnTo>
                    <a:lnTo>
                      <a:pt x="912" y="174"/>
                    </a:lnTo>
                    <a:lnTo>
                      <a:pt x="912" y="174"/>
                    </a:lnTo>
                    <a:lnTo>
                      <a:pt x="912" y="174"/>
                    </a:lnTo>
                    <a:lnTo>
                      <a:pt x="914" y="174"/>
                    </a:lnTo>
                    <a:lnTo>
                      <a:pt x="914" y="174"/>
                    </a:lnTo>
                    <a:lnTo>
                      <a:pt x="914" y="174"/>
                    </a:lnTo>
                    <a:lnTo>
                      <a:pt x="914" y="174"/>
                    </a:lnTo>
                    <a:lnTo>
                      <a:pt x="916" y="174"/>
                    </a:lnTo>
                    <a:lnTo>
                      <a:pt x="916" y="174"/>
                    </a:lnTo>
                    <a:lnTo>
                      <a:pt x="916" y="174"/>
                    </a:lnTo>
                    <a:lnTo>
                      <a:pt x="916" y="174"/>
                    </a:lnTo>
                    <a:lnTo>
                      <a:pt x="918" y="174"/>
                    </a:lnTo>
                    <a:lnTo>
                      <a:pt x="918" y="174"/>
                    </a:lnTo>
                    <a:lnTo>
                      <a:pt x="918" y="174"/>
                    </a:lnTo>
                    <a:lnTo>
                      <a:pt x="918" y="174"/>
                    </a:lnTo>
                    <a:lnTo>
                      <a:pt x="919" y="174"/>
                    </a:lnTo>
                    <a:lnTo>
                      <a:pt x="919" y="174"/>
                    </a:lnTo>
                    <a:lnTo>
                      <a:pt x="919" y="174"/>
                    </a:lnTo>
                    <a:lnTo>
                      <a:pt x="919" y="174"/>
                    </a:lnTo>
                    <a:lnTo>
                      <a:pt x="919" y="174"/>
                    </a:lnTo>
                    <a:lnTo>
                      <a:pt x="921" y="174"/>
                    </a:lnTo>
                    <a:lnTo>
                      <a:pt x="921" y="174"/>
                    </a:lnTo>
                    <a:lnTo>
                      <a:pt x="921" y="174"/>
                    </a:lnTo>
                    <a:lnTo>
                      <a:pt x="921" y="176"/>
                    </a:lnTo>
                    <a:lnTo>
                      <a:pt x="921" y="176"/>
                    </a:lnTo>
                    <a:lnTo>
                      <a:pt x="923" y="176"/>
                    </a:lnTo>
                    <a:lnTo>
                      <a:pt x="923" y="176"/>
                    </a:lnTo>
                    <a:lnTo>
                      <a:pt x="923" y="176"/>
                    </a:lnTo>
                    <a:lnTo>
                      <a:pt x="923" y="176"/>
                    </a:lnTo>
                    <a:lnTo>
                      <a:pt x="925" y="176"/>
                    </a:lnTo>
                    <a:lnTo>
                      <a:pt x="925" y="176"/>
                    </a:lnTo>
                    <a:lnTo>
                      <a:pt x="925" y="176"/>
                    </a:lnTo>
                    <a:lnTo>
                      <a:pt x="925" y="176"/>
                    </a:lnTo>
                    <a:lnTo>
                      <a:pt x="925" y="176"/>
                    </a:lnTo>
                    <a:lnTo>
                      <a:pt x="925" y="178"/>
                    </a:lnTo>
                    <a:lnTo>
                      <a:pt x="927" y="178"/>
                    </a:lnTo>
                    <a:lnTo>
                      <a:pt x="927" y="178"/>
                    </a:lnTo>
                    <a:lnTo>
                      <a:pt x="927" y="178"/>
                    </a:lnTo>
                    <a:lnTo>
                      <a:pt x="927" y="178"/>
                    </a:lnTo>
                    <a:lnTo>
                      <a:pt x="928" y="180"/>
                    </a:lnTo>
                    <a:lnTo>
                      <a:pt x="928" y="180"/>
                    </a:lnTo>
                    <a:lnTo>
                      <a:pt x="928" y="180"/>
                    </a:lnTo>
                    <a:lnTo>
                      <a:pt x="928" y="180"/>
                    </a:lnTo>
                    <a:lnTo>
                      <a:pt x="928" y="182"/>
                    </a:lnTo>
                    <a:lnTo>
                      <a:pt x="930" y="182"/>
                    </a:lnTo>
                    <a:lnTo>
                      <a:pt x="930" y="182"/>
                    </a:lnTo>
                    <a:lnTo>
                      <a:pt x="930" y="182"/>
                    </a:lnTo>
                    <a:lnTo>
                      <a:pt x="930" y="182"/>
                    </a:lnTo>
                    <a:lnTo>
                      <a:pt x="930" y="183"/>
                    </a:lnTo>
                    <a:lnTo>
                      <a:pt x="930" y="183"/>
                    </a:lnTo>
                    <a:lnTo>
                      <a:pt x="932" y="183"/>
                    </a:lnTo>
                    <a:lnTo>
                      <a:pt x="932" y="183"/>
                    </a:lnTo>
                    <a:lnTo>
                      <a:pt x="932" y="185"/>
                    </a:lnTo>
                    <a:lnTo>
                      <a:pt x="932" y="185"/>
                    </a:lnTo>
                    <a:lnTo>
                      <a:pt x="932" y="185"/>
                    </a:lnTo>
                    <a:lnTo>
                      <a:pt x="932" y="185"/>
                    </a:lnTo>
                    <a:lnTo>
                      <a:pt x="932" y="185"/>
                    </a:lnTo>
                    <a:lnTo>
                      <a:pt x="932" y="187"/>
                    </a:lnTo>
                    <a:lnTo>
                      <a:pt x="932" y="187"/>
                    </a:lnTo>
                    <a:lnTo>
                      <a:pt x="934" y="187"/>
                    </a:lnTo>
                    <a:lnTo>
                      <a:pt x="934" y="187"/>
                    </a:lnTo>
                    <a:lnTo>
                      <a:pt x="934" y="189"/>
                    </a:lnTo>
                    <a:lnTo>
                      <a:pt x="934" y="189"/>
                    </a:lnTo>
                    <a:lnTo>
                      <a:pt x="934" y="189"/>
                    </a:lnTo>
                    <a:lnTo>
                      <a:pt x="934" y="189"/>
                    </a:lnTo>
                    <a:lnTo>
                      <a:pt x="934" y="191"/>
                    </a:lnTo>
                    <a:lnTo>
                      <a:pt x="934" y="191"/>
                    </a:lnTo>
                    <a:lnTo>
                      <a:pt x="934" y="191"/>
                    </a:lnTo>
                    <a:lnTo>
                      <a:pt x="934" y="192"/>
                    </a:lnTo>
                    <a:lnTo>
                      <a:pt x="934" y="192"/>
                    </a:lnTo>
                    <a:lnTo>
                      <a:pt x="934" y="192"/>
                    </a:lnTo>
                    <a:lnTo>
                      <a:pt x="934" y="192"/>
                    </a:lnTo>
                    <a:lnTo>
                      <a:pt x="934" y="194"/>
                    </a:lnTo>
                    <a:lnTo>
                      <a:pt x="934" y="194"/>
                    </a:lnTo>
                    <a:lnTo>
                      <a:pt x="934" y="194"/>
                    </a:lnTo>
                    <a:lnTo>
                      <a:pt x="934" y="194"/>
                    </a:lnTo>
                    <a:lnTo>
                      <a:pt x="934" y="196"/>
                    </a:lnTo>
                    <a:lnTo>
                      <a:pt x="934" y="196"/>
                    </a:lnTo>
                    <a:lnTo>
                      <a:pt x="934" y="196"/>
                    </a:lnTo>
                    <a:lnTo>
                      <a:pt x="934" y="198"/>
                    </a:lnTo>
                    <a:lnTo>
                      <a:pt x="934" y="198"/>
                    </a:lnTo>
                    <a:lnTo>
                      <a:pt x="934" y="198"/>
                    </a:lnTo>
                    <a:lnTo>
                      <a:pt x="934" y="198"/>
                    </a:lnTo>
                    <a:lnTo>
                      <a:pt x="934" y="200"/>
                    </a:lnTo>
                    <a:lnTo>
                      <a:pt x="934" y="200"/>
                    </a:lnTo>
                    <a:lnTo>
                      <a:pt x="932" y="200"/>
                    </a:lnTo>
                    <a:lnTo>
                      <a:pt x="932" y="202"/>
                    </a:lnTo>
                    <a:lnTo>
                      <a:pt x="932" y="202"/>
                    </a:lnTo>
                    <a:lnTo>
                      <a:pt x="932" y="202"/>
                    </a:lnTo>
                    <a:lnTo>
                      <a:pt x="932" y="203"/>
                    </a:lnTo>
                    <a:lnTo>
                      <a:pt x="932" y="203"/>
                    </a:lnTo>
                    <a:lnTo>
                      <a:pt x="932" y="203"/>
                    </a:lnTo>
                    <a:lnTo>
                      <a:pt x="932" y="205"/>
                    </a:lnTo>
                    <a:lnTo>
                      <a:pt x="930" y="205"/>
                    </a:lnTo>
                    <a:lnTo>
                      <a:pt x="930" y="205"/>
                    </a:lnTo>
                    <a:lnTo>
                      <a:pt x="930" y="207"/>
                    </a:lnTo>
                    <a:lnTo>
                      <a:pt x="930" y="207"/>
                    </a:lnTo>
                    <a:lnTo>
                      <a:pt x="930" y="207"/>
                    </a:lnTo>
                    <a:lnTo>
                      <a:pt x="930" y="207"/>
                    </a:lnTo>
                    <a:lnTo>
                      <a:pt x="930" y="207"/>
                    </a:lnTo>
                    <a:lnTo>
                      <a:pt x="930" y="209"/>
                    </a:lnTo>
                    <a:lnTo>
                      <a:pt x="928" y="209"/>
                    </a:lnTo>
                    <a:lnTo>
                      <a:pt x="928" y="209"/>
                    </a:lnTo>
                    <a:lnTo>
                      <a:pt x="928" y="209"/>
                    </a:lnTo>
                    <a:lnTo>
                      <a:pt x="928" y="211"/>
                    </a:lnTo>
                    <a:lnTo>
                      <a:pt x="928" y="211"/>
                    </a:lnTo>
                    <a:lnTo>
                      <a:pt x="928" y="211"/>
                    </a:lnTo>
                    <a:lnTo>
                      <a:pt x="927" y="211"/>
                    </a:lnTo>
                    <a:lnTo>
                      <a:pt x="927" y="211"/>
                    </a:lnTo>
                    <a:lnTo>
                      <a:pt x="927" y="212"/>
                    </a:lnTo>
                    <a:lnTo>
                      <a:pt x="927" y="212"/>
                    </a:lnTo>
                    <a:lnTo>
                      <a:pt x="927" y="212"/>
                    </a:lnTo>
                    <a:lnTo>
                      <a:pt x="927" y="212"/>
                    </a:lnTo>
                    <a:lnTo>
                      <a:pt x="925" y="212"/>
                    </a:lnTo>
                    <a:lnTo>
                      <a:pt x="925" y="214"/>
                    </a:lnTo>
                    <a:lnTo>
                      <a:pt x="925" y="214"/>
                    </a:lnTo>
                    <a:lnTo>
                      <a:pt x="925" y="214"/>
                    </a:lnTo>
                    <a:lnTo>
                      <a:pt x="925" y="214"/>
                    </a:lnTo>
                    <a:lnTo>
                      <a:pt x="923" y="214"/>
                    </a:lnTo>
                    <a:lnTo>
                      <a:pt x="923" y="216"/>
                    </a:lnTo>
                    <a:lnTo>
                      <a:pt x="923" y="216"/>
                    </a:lnTo>
                    <a:lnTo>
                      <a:pt x="923" y="216"/>
                    </a:lnTo>
                    <a:lnTo>
                      <a:pt x="923" y="216"/>
                    </a:lnTo>
                    <a:lnTo>
                      <a:pt x="921" y="216"/>
                    </a:lnTo>
                    <a:lnTo>
                      <a:pt x="921" y="216"/>
                    </a:lnTo>
                    <a:lnTo>
                      <a:pt x="921" y="218"/>
                    </a:lnTo>
                    <a:lnTo>
                      <a:pt x="921" y="218"/>
                    </a:lnTo>
                    <a:lnTo>
                      <a:pt x="921" y="218"/>
                    </a:lnTo>
                    <a:lnTo>
                      <a:pt x="919" y="218"/>
                    </a:lnTo>
                    <a:lnTo>
                      <a:pt x="919" y="218"/>
                    </a:lnTo>
                    <a:lnTo>
                      <a:pt x="919" y="220"/>
                    </a:lnTo>
                    <a:lnTo>
                      <a:pt x="919" y="220"/>
                    </a:lnTo>
                    <a:lnTo>
                      <a:pt x="919" y="220"/>
                    </a:lnTo>
                    <a:lnTo>
                      <a:pt x="918" y="220"/>
                    </a:lnTo>
                    <a:lnTo>
                      <a:pt x="918" y="220"/>
                    </a:lnTo>
                    <a:lnTo>
                      <a:pt x="918" y="220"/>
                    </a:lnTo>
                    <a:lnTo>
                      <a:pt x="918" y="220"/>
                    </a:lnTo>
                    <a:lnTo>
                      <a:pt x="918" y="220"/>
                    </a:lnTo>
                    <a:lnTo>
                      <a:pt x="918" y="220"/>
                    </a:lnTo>
                    <a:lnTo>
                      <a:pt x="918" y="220"/>
                    </a:lnTo>
                    <a:lnTo>
                      <a:pt x="918" y="220"/>
                    </a:lnTo>
                    <a:lnTo>
                      <a:pt x="918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1"/>
                    </a:lnTo>
                    <a:lnTo>
                      <a:pt x="916" y="223"/>
                    </a:lnTo>
                    <a:lnTo>
                      <a:pt x="916" y="223"/>
                    </a:lnTo>
                    <a:lnTo>
                      <a:pt x="916" y="223"/>
                    </a:lnTo>
                    <a:lnTo>
                      <a:pt x="916" y="223"/>
                    </a:lnTo>
                    <a:lnTo>
                      <a:pt x="916" y="223"/>
                    </a:lnTo>
                    <a:lnTo>
                      <a:pt x="916" y="223"/>
                    </a:lnTo>
                    <a:lnTo>
                      <a:pt x="916" y="223"/>
                    </a:lnTo>
                    <a:lnTo>
                      <a:pt x="916" y="223"/>
                    </a:lnTo>
                    <a:lnTo>
                      <a:pt x="916" y="223"/>
                    </a:lnTo>
                    <a:lnTo>
                      <a:pt x="916" y="223"/>
                    </a:lnTo>
                    <a:lnTo>
                      <a:pt x="916" y="223"/>
                    </a:lnTo>
                    <a:lnTo>
                      <a:pt x="916" y="223"/>
                    </a:lnTo>
                    <a:lnTo>
                      <a:pt x="916" y="225"/>
                    </a:lnTo>
                    <a:lnTo>
                      <a:pt x="916" y="225"/>
                    </a:lnTo>
                    <a:lnTo>
                      <a:pt x="916" y="225"/>
                    </a:lnTo>
                    <a:lnTo>
                      <a:pt x="916" y="225"/>
                    </a:lnTo>
                    <a:lnTo>
                      <a:pt x="916" y="225"/>
                    </a:lnTo>
                    <a:lnTo>
                      <a:pt x="918" y="225"/>
                    </a:lnTo>
                    <a:lnTo>
                      <a:pt x="918" y="227"/>
                    </a:lnTo>
                    <a:lnTo>
                      <a:pt x="918" y="227"/>
                    </a:lnTo>
                    <a:lnTo>
                      <a:pt x="918" y="227"/>
                    </a:lnTo>
                    <a:lnTo>
                      <a:pt x="916" y="231"/>
                    </a:lnTo>
                    <a:close/>
                    <a:moveTo>
                      <a:pt x="963" y="156"/>
                    </a:moveTo>
                    <a:lnTo>
                      <a:pt x="945" y="185"/>
                    </a:lnTo>
                    <a:lnTo>
                      <a:pt x="943" y="183"/>
                    </a:lnTo>
                    <a:lnTo>
                      <a:pt x="943" y="183"/>
                    </a:lnTo>
                    <a:lnTo>
                      <a:pt x="943" y="183"/>
                    </a:lnTo>
                    <a:lnTo>
                      <a:pt x="943" y="182"/>
                    </a:lnTo>
                    <a:lnTo>
                      <a:pt x="943" y="182"/>
                    </a:lnTo>
                    <a:lnTo>
                      <a:pt x="943" y="182"/>
                    </a:lnTo>
                    <a:lnTo>
                      <a:pt x="943" y="182"/>
                    </a:lnTo>
                    <a:lnTo>
                      <a:pt x="945" y="180"/>
                    </a:lnTo>
                    <a:lnTo>
                      <a:pt x="945" y="180"/>
                    </a:lnTo>
                    <a:lnTo>
                      <a:pt x="945" y="180"/>
                    </a:lnTo>
                    <a:lnTo>
                      <a:pt x="945" y="180"/>
                    </a:lnTo>
                    <a:lnTo>
                      <a:pt x="945" y="180"/>
                    </a:lnTo>
                    <a:lnTo>
                      <a:pt x="945" y="180"/>
                    </a:lnTo>
                    <a:lnTo>
                      <a:pt x="945" y="180"/>
                    </a:lnTo>
                    <a:lnTo>
                      <a:pt x="945" y="180"/>
                    </a:lnTo>
                    <a:lnTo>
                      <a:pt x="945" y="178"/>
                    </a:lnTo>
                    <a:lnTo>
                      <a:pt x="945" y="178"/>
                    </a:lnTo>
                    <a:lnTo>
                      <a:pt x="945" y="178"/>
                    </a:lnTo>
                    <a:lnTo>
                      <a:pt x="945" y="178"/>
                    </a:lnTo>
                    <a:lnTo>
                      <a:pt x="945" y="178"/>
                    </a:lnTo>
                    <a:lnTo>
                      <a:pt x="945" y="178"/>
                    </a:lnTo>
                    <a:lnTo>
                      <a:pt x="945" y="178"/>
                    </a:lnTo>
                    <a:lnTo>
                      <a:pt x="945" y="178"/>
                    </a:lnTo>
                    <a:lnTo>
                      <a:pt x="945" y="178"/>
                    </a:lnTo>
                    <a:lnTo>
                      <a:pt x="945" y="176"/>
                    </a:lnTo>
                    <a:lnTo>
                      <a:pt x="945" y="176"/>
                    </a:lnTo>
                    <a:lnTo>
                      <a:pt x="945" y="176"/>
                    </a:lnTo>
                    <a:lnTo>
                      <a:pt x="945" y="176"/>
                    </a:lnTo>
                    <a:lnTo>
                      <a:pt x="945" y="176"/>
                    </a:lnTo>
                    <a:lnTo>
                      <a:pt x="945" y="176"/>
                    </a:lnTo>
                    <a:lnTo>
                      <a:pt x="945" y="176"/>
                    </a:lnTo>
                    <a:lnTo>
                      <a:pt x="945" y="176"/>
                    </a:lnTo>
                    <a:lnTo>
                      <a:pt x="945" y="176"/>
                    </a:lnTo>
                    <a:lnTo>
                      <a:pt x="945" y="176"/>
                    </a:lnTo>
                    <a:lnTo>
                      <a:pt x="945" y="176"/>
                    </a:lnTo>
                    <a:lnTo>
                      <a:pt x="945" y="174"/>
                    </a:lnTo>
                    <a:lnTo>
                      <a:pt x="945" y="174"/>
                    </a:lnTo>
                    <a:lnTo>
                      <a:pt x="945" y="174"/>
                    </a:lnTo>
                    <a:lnTo>
                      <a:pt x="945" y="174"/>
                    </a:lnTo>
                    <a:lnTo>
                      <a:pt x="945" y="174"/>
                    </a:lnTo>
                    <a:lnTo>
                      <a:pt x="945" y="174"/>
                    </a:lnTo>
                    <a:lnTo>
                      <a:pt x="945" y="174"/>
                    </a:lnTo>
                    <a:lnTo>
                      <a:pt x="945" y="174"/>
                    </a:lnTo>
                    <a:lnTo>
                      <a:pt x="945" y="174"/>
                    </a:lnTo>
                    <a:lnTo>
                      <a:pt x="945" y="174"/>
                    </a:lnTo>
                    <a:lnTo>
                      <a:pt x="945" y="174"/>
                    </a:lnTo>
                    <a:lnTo>
                      <a:pt x="943" y="174"/>
                    </a:lnTo>
                    <a:lnTo>
                      <a:pt x="943" y="174"/>
                    </a:lnTo>
                    <a:lnTo>
                      <a:pt x="943" y="173"/>
                    </a:lnTo>
                    <a:lnTo>
                      <a:pt x="943" y="173"/>
                    </a:lnTo>
                    <a:lnTo>
                      <a:pt x="943" y="173"/>
                    </a:lnTo>
                    <a:lnTo>
                      <a:pt x="943" y="173"/>
                    </a:lnTo>
                    <a:lnTo>
                      <a:pt x="943" y="173"/>
                    </a:lnTo>
                    <a:lnTo>
                      <a:pt x="943" y="173"/>
                    </a:lnTo>
                    <a:lnTo>
                      <a:pt x="943" y="173"/>
                    </a:lnTo>
                    <a:lnTo>
                      <a:pt x="943" y="173"/>
                    </a:lnTo>
                    <a:lnTo>
                      <a:pt x="943" y="173"/>
                    </a:lnTo>
                    <a:lnTo>
                      <a:pt x="943" y="173"/>
                    </a:lnTo>
                    <a:lnTo>
                      <a:pt x="943" y="173"/>
                    </a:lnTo>
                    <a:lnTo>
                      <a:pt x="941" y="173"/>
                    </a:lnTo>
                    <a:lnTo>
                      <a:pt x="941" y="173"/>
                    </a:lnTo>
                    <a:lnTo>
                      <a:pt x="903" y="149"/>
                    </a:lnTo>
                    <a:lnTo>
                      <a:pt x="903" y="149"/>
                    </a:lnTo>
                    <a:lnTo>
                      <a:pt x="903" y="149"/>
                    </a:lnTo>
                    <a:lnTo>
                      <a:pt x="903" y="149"/>
                    </a:lnTo>
                    <a:lnTo>
                      <a:pt x="903" y="149"/>
                    </a:lnTo>
                    <a:lnTo>
                      <a:pt x="903" y="149"/>
                    </a:lnTo>
                    <a:lnTo>
                      <a:pt x="903" y="149"/>
                    </a:lnTo>
                    <a:lnTo>
                      <a:pt x="903" y="149"/>
                    </a:lnTo>
                    <a:lnTo>
                      <a:pt x="901" y="149"/>
                    </a:lnTo>
                    <a:lnTo>
                      <a:pt x="901" y="149"/>
                    </a:lnTo>
                    <a:lnTo>
                      <a:pt x="901" y="149"/>
                    </a:lnTo>
                    <a:lnTo>
                      <a:pt x="901" y="149"/>
                    </a:lnTo>
                    <a:lnTo>
                      <a:pt x="901" y="149"/>
                    </a:lnTo>
                    <a:lnTo>
                      <a:pt x="901" y="147"/>
                    </a:lnTo>
                    <a:lnTo>
                      <a:pt x="901" y="147"/>
                    </a:lnTo>
                    <a:lnTo>
                      <a:pt x="901" y="147"/>
                    </a:lnTo>
                    <a:lnTo>
                      <a:pt x="901" y="147"/>
                    </a:lnTo>
                    <a:lnTo>
                      <a:pt x="901" y="147"/>
                    </a:lnTo>
                    <a:lnTo>
                      <a:pt x="901" y="147"/>
                    </a:lnTo>
                    <a:lnTo>
                      <a:pt x="900" y="147"/>
                    </a:lnTo>
                    <a:lnTo>
                      <a:pt x="900" y="147"/>
                    </a:lnTo>
                    <a:lnTo>
                      <a:pt x="900" y="147"/>
                    </a:lnTo>
                    <a:lnTo>
                      <a:pt x="900" y="147"/>
                    </a:lnTo>
                    <a:lnTo>
                      <a:pt x="900" y="147"/>
                    </a:lnTo>
                    <a:lnTo>
                      <a:pt x="900" y="147"/>
                    </a:lnTo>
                    <a:lnTo>
                      <a:pt x="900" y="147"/>
                    </a:lnTo>
                    <a:lnTo>
                      <a:pt x="900" y="147"/>
                    </a:lnTo>
                    <a:lnTo>
                      <a:pt x="900" y="147"/>
                    </a:lnTo>
                    <a:lnTo>
                      <a:pt x="900" y="147"/>
                    </a:lnTo>
                    <a:lnTo>
                      <a:pt x="900" y="147"/>
                    </a:lnTo>
                    <a:lnTo>
                      <a:pt x="898" y="149"/>
                    </a:lnTo>
                    <a:lnTo>
                      <a:pt x="898" y="149"/>
                    </a:lnTo>
                    <a:lnTo>
                      <a:pt x="898" y="149"/>
                    </a:lnTo>
                    <a:lnTo>
                      <a:pt x="898" y="149"/>
                    </a:lnTo>
                    <a:lnTo>
                      <a:pt x="898" y="149"/>
                    </a:lnTo>
                    <a:lnTo>
                      <a:pt x="898" y="149"/>
                    </a:lnTo>
                    <a:lnTo>
                      <a:pt x="898" y="149"/>
                    </a:lnTo>
                    <a:lnTo>
                      <a:pt x="898" y="149"/>
                    </a:lnTo>
                    <a:lnTo>
                      <a:pt x="898" y="149"/>
                    </a:lnTo>
                    <a:lnTo>
                      <a:pt x="898" y="149"/>
                    </a:lnTo>
                    <a:lnTo>
                      <a:pt x="898" y="149"/>
                    </a:lnTo>
                    <a:lnTo>
                      <a:pt x="898" y="149"/>
                    </a:lnTo>
                    <a:lnTo>
                      <a:pt x="896" y="149"/>
                    </a:lnTo>
                    <a:lnTo>
                      <a:pt x="896" y="149"/>
                    </a:lnTo>
                    <a:lnTo>
                      <a:pt x="896" y="149"/>
                    </a:lnTo>
                    <a:lnTo>
                      <a:pt x="896" y="149"/>
                    </a:lnTo>
                    <a:lnTo>
                      <a:pt x="896" y="149"/>
                    </a:lnTo>
                    <a:lnTo>
                      <a:pt x="896" y="149"/>
                    </a:lnTo>
                    <a:lnTo>
                      <a:pt x="896" y="151"/>
                    </a:lnTo>
                    <a:lnTo>
                      <a:pt x="896" y="151"/>
                    </a:lnTo>
                    <a:lnTo>
                      <a:pt x="896" y="151"/>
                    </a:lnTo>
                    <a:lnTo>
                      <a:pt x="896" y="151"/>
                    </a:lnTo>
                    <a:lnTo>
                      <a:pt x="896" y="151"/>
                    </a:lnTo>
                    <a:lnTo>
                      <a:pt x="896" y="151"/>
                    </a:lnTo>
                    <a:lnTo>
                      <a:pt x="894" y="151"/>
                    </a:lnTo>
                    <a:lnTo>
                      <a:pt x="894" y="151"/>
                    </a:lnTo>
                    <a:lnTo>
                      <a:pt x="894" y="153"/>
                    </a:lnTo>
                    <a:lnTo>
                      <a:pt x="894" y="153"/>
                    </a:lnTo>
                    <a:lnTo>
                      <a:pt x="894" y="153"/>
                    </a:lnTo>
                    <a:lnTo>
                      <a:pt x="894" y="153"/>
                    </a:lnTo>
                    <a:lnTo>
                      <a:pt x="892" y="154"/>
                    </a:lnTo>
                    <a:lnTo>
                      <a:pt x="891" y="153"/>
                    </a:lnTo>
                    <a:lnTo>
                      <a:pt x="907" y="122"/>
                    </a:lnTo>
                    <a:lnTo>
                      <a:pt x="910" y="124"/>
                    </a:lnTo>
                    <a:lnTo>
                      <a:pt x="910" y="124"/>
                    </a:lnTo>
                    <a:lnTo>
                      <a:pt x="910" y="125"/>
                    </a:lnTo>
                    <a:lnTo>
                      <a:pt x="910" y="125"/>
                    </a:lnTo>
                    <a:lnTo>
                      <a:pt x="910" y="125"/>
                    </a:lnTo>
                    <a:lnTo>
                      <a:pt x="910" y="127"/>
                    </a:lnTo>
                    <a:lnTo>
                      <a:pt x="909" y="127"/>
                    </a:lnTo>
                    <a:lnTo>
                      <a:pt x="909" y="127"/>
                    </a:lnTo>
                    <a:lnTo>
                      <a:pt x="909" y="127"/>
                    </a:lnTo>
                    <a:lnTo>
                      <a:pt x="909" y="127"/>
                    </a:lnTo>
                    <a:lnTo>
                      <a:pt x="909" y="127"/>
                    </a:lnTo>
                    <a:lnTo>
                      <a:pt x="909" y="127"/>
                    </a:lnTo>
                    <a:lnTo>
                      <a:pt x="909" y="129"/>
                    </a:lnTo>
                    <a:lnTo>
                      <a:pt x="909" y="129"/>
                    </a:lnTo>
                    <a:lnTo>
                      <a:pt x="909" y="129"/>
                    </a:lnTo>
                    <a:lnTo>
                      <a:pt x="909" y="129"/>
                    </a:lnTo>
                    <a:lnTo>
                      <a:pt x="909" y="129"/>
                    </a:lnTo>
                    <a:lnTo>
                      <a:pt x="909" y="129"/>
                    </a:lnTo>
                    <a:lnTo>
                      <a:pt x="909" y="129"/>
                    </a:lnTo>
                    <a:lnTo>
                      <a:pt x="909" y="129"/>
                    </a:lnTo>
                    <a:lnTo>
                      <a:pt x="909" y="129"/>
                    </a:lnTo>
                    <a:lnTo>
                      <a:pt x="909" y="131"/>
                    </a:lnTo>
                    <a:lnTo>
                      <a:pt x="909" y="131"/>
                    </a:lnTo>
                    <a:lnTo>
                      <a:pt x="909" y="131"/>
                    </a:lnTo>
                    <a:lnTo>
                      <a:pt x="909" y="131"/>
                    </a:lnTo>
                    <a:lnTo>
                      <a:pt x="909" y="131"/>
                    </a:lnTo>
                    <a:lnTo>
                      <a:pt x="909" y="131"/>
                    </a:lnTo>
                    <a:lnTo>
                      <a:pt x="909" y="131"/>
                    </a:lnTo>
                    <a:lnTo>
                      <a:pt x="909" y="131"/>
                    </a:lnTo>
                    <a:lnTo>
                      <a:pt x="909" y="131"/>
                    </a:lnTo>
                    <a:lnTo>
                      <a:pt x="909" y="131"/>
                    </a:lnTo>
                    <a:lnTo>
                      <a:pt x="909" y="133"/>
                    </a:lnTo>
                    <a:lnTo>
                      <a:pt x="909" y="133"/>
                    </a:lnTo>
                    <a:lnTo>
                      <a:pt x="909" y="133"/>
                    </a:lnTo>
                    <a:lnTo>
                      <a:pt x="909" y="133"/>
                    </a:lnTo>
                    <a:lnTo>
                      <a:pt x="909" y="133"/>
                    </a:lnTo>
                    <a:lnTo>
                      <a:pt x="909" y="133"/>
                    </a:lnTo>
                    <a:lnTo>
                      <a:pt x="909" y="133"/>
                    </a:lnTo>
                    <a:lnTo>
                      <a:pt x="909" y="133"/>
                    </a:lnTo>
                    <a:lnTo>
                      <a:pt x="909" y="133"/>
                    </a:lnTo>
                    <a:lnTo>
                      <a:pt x="909" y="133"/>
                    </a:lnTo>
                    <a:lnTo>
                      <a:pt x="909" y="133"/>
                    </a:lnTo>
                    <a:lnTo>
                      <a:pt x="909" y="133"/>
                    </a:lnTo>
                    <a:lnTo>
                      <a:pt x="909" y="135"/>
                    </a:lnTo>
                    <a:lnTo>
                      <a:pt x="909" y="135"/>
                    </a:lnTo>
                    <a:lnTo>
                      <a:pt x="909" y="135"/>
                    </a:lnTo>
                    <a:lnTo>
                      <a:pt x="909" y="135"/>
                    </a:lnTo>
                    <a:lnTo>
                      <a:pt x="909" y="135"/>
                    </a:lnTo>
                    <a:lnTo>
                      <a:pt x="910" y="135"/>
                    </a:lnTo>
                    <a:lnTo>
                      <a:pt x="910" y="135"/>
                    </a:lnTo>
                    <a:lnTo>
                      <a:pt x="910" y="135"/>
                    </a:lnTo>
                    <a:lnTo>
                      <a:pt x="910" y="135"/>
                    </a:lnTo>
                    <a:lnTo>
                      <a:pt x="910" y="135"/>
                    </a:lnTo>
                    <a:lnTo>
                      <a:pt x="910" y="135"/>
                    </a:lnTo>
                    <a:lnTo>
                      <a:pt x="910" y="135"/>
                    </a:lnTo>
                    <a:lnTo>
                      <a:pt x="910" y="135"/>
                    </a:lnTo>
                    <a:lnTo>
                      <a:pt x="910" y="135"/>
                    </a:lnTo>
                    <a:lnTo>
                      <a:pt x="910" y="135"/>
                    </a:lnTo>
                    <a:lnTo>
                      <a:pt x="910" y="135"/>
                    </a:lnTo>
                    <a:lnTo>
                      <a:pt x="910" y="136"/>
                    </a:lnTo>
                    <a:lnTo>
                      <a:pt x="912" y="136"/>
                    </a:lnTo>
                    <a:lnTo>
                      <a:pt x="950" y="158"/>
                    </a:lnTo>
                    <a:lnTo>
                      <a:pt x="950" y="158"/>
                    </a:lnTo>
                    <a:lnTo>
                      <a:pt x="950" y="158"/>
                    </a:lnTo>
                    <a:lnTo>
                      <a:pt x="950" y="158"/>
                    </a:lnTo>
                    <a:lnTo>
                      <a:pt x="950" y="158"/>
                    </a:lnTo>
                    <a:lnTo>
                      <a:pt x="950" y="160"/>
                    </a:lnTo>
                    <a:lnTo>
                      <a:pt x="950" y="160"/>
                    </a:lnTo>
                    <a:lnTo>
                      <a:pt x="950" y="160"/>
                    </a:lnTo>
                    <a:lnTo>
                      <a:pt x="950" y="160"/>
                    </a:lnTo>
                    <a:lnTo>
                      <a:pt x="952" y="160"/>
                    </a:lnTo>
                    <a:lnTo>
                      <a:pt x="952" y="160"/>
                    </a:lnTo>
                    <a:lnTo>
                      <a:pt x="952" y="160"/>
                    </a:lnTo>
                    <a:lnTo>
                      <a:pt x="952" y="160"/>
                    </a:lnTo>
                    <a:lnTo>
                      <a:pt x="952" y="160"/>
                    </a:lnTo>
                    <a:lnTo>
                      <a:pt x="952" y="160"/>
                    </a:lnTo>
                    <a:lnTo>
                      <a:pt x="952" y="160"/>
                    </a:lnTo>
                    <a:lnTo>
                      <a:pt x="952" y="160"/>
                    </a:lnTo>
                    <a:lnTo>
                      <a:pt x="952" y="160"/>
                    </a:lnTo>
                    <a:lnTo>
                      <a:pt x="952" y="160"/>
                    </a:lnTo>
                    <a:lnTo>
                      <a:pt x="952" y="160"/>
                    </a:lnTo>
                    <a:lnTo>
                      <a:pt x="952" y="160"/>
                    </a:lnTo>
                    <a:lnTo>
                      <a:pt x="954" y="160"/>
                    </a:lnTo>
                    <a:lnTo>
                      <a:pt x="954" y="160"/>
                    </a:lnTo>
                    <a:lnTo>
                      <a:pt x="954" y="160"/>
                    </a:lnTo>
                    <a:lnTo>
                      <a:pt x="954" y="160"/>
                    </a:lnTo>
                    <a:lnTo>
                      <a:pt x="954" y="160"/>
                    </a:lnTo>
                    <a:lnTo>
                      <a:pt x="954" y="160"/>
                    </a:lnTo>
                    <a:lnTo>
                      <a:pt x="954" y="160"/>
                    </a:lnTo>
                    <a:lnTo>
                      <a:pt x="954" y="160"/>
                    </a:lnTo>
                    <a:lnTo>
                      <a:pt x="954" y="160"/>
                    </a:lnTo>
                    <a:lnTo>
                      <a:pt x="954" y="160"/>
                    </a:lnTo>
                    <a:lnTo>
                      <a:pt x="954" y="160"/>
                    </a:lnTo>
                    <a:lnTo>
                      <a:pt x="956" y="160"/>
                    </a:lnTo>
                    <a:lnTo>
                      <a:pt x="956" y="160"/>
                    </a:lnTo>
                    <a:lnTo>
                      <a:pt x="956" y="160"/>
                    </a:lnTo>
                    <a:lnTo>
                      <a:pt x="956" y="160"/>
                    </a:lnTo>
                    <a:lnTo>
                      <a:pt x="956" y="160"/>
                    </a:lnTo>
                    <a:lnTo>
                      <a:pt x="956" y="160"/>
                    </a:lnTo>
                    <a:lnTo>
                      <a:pt x="956" y="160"/>
                    </a:lnTo>
                    <a:lnTo>
                      <a:pt x="956" y="158"/>
                    </a:lnTo>
                    <a:lnTo>
                      <a:pt x="956" y="158"/>
                    </a:lnTo>
                    <a:lnTo>
                      <a:pt x="956" y="158"/>
                    </a:lnTo>
                    <a:lnTo>
                      <a:pt x="956" y="158"/>
                    </a:lnTo>
                    <a:lnTo>
                      <a:pt x="957" y="158"/>
                    </a:lnTo>
                    <a:lnTo>
                      <a:pt x="957" y="158"/>
                    </a:lnTo>
                    <a:lnTo>
                      <a:pt x="957" y="158"/>
                    </a:lnTo>
                    <a:lnTo>
                      <a:pt x="957" y="158"/>
                    </a:lnTo>
                    <a:lnTo>
                      <a:pt x="957" y="158"/>
                    </a:lnTo>
                    <a:lnTo>
                      <a:pt x="957" y="158"/>
                    </a:lnTo>
                    <a:lnTo>
                      <a:pt x="957" y="158"/>
                    </a:lnTo>
                    <a:lnTo>
                      <a:pt x="957" y="158"/>
                    </a:lnTo>
                    <a:lnTo>
                      <a:pt x="957" y="156"/>
                    </a:lnTo>
                    <a:lnTo>
                      <a:pt x="957" y="156"/>
                    </a:lnTo>
                    <a:lnTo>
                      <a:pt x="957" y="156"/>
                    </a:lnTo>
                    <a:lnTo>
                      <a:pt x="957" y="156"/>
                    </a:lnTo>
                    <a:lnTo>
                      <a:pt x="959" y="156"/>
                    </a:lnTo>
                    <a:lnTo>
                      <a:pt x="959" y="156"/>
                    </a:lnTo>
                    <a:lnTo>
                      <a:pt x="959" y="156"/>
                    </a:lnTo>
                    <a:lnTo>
                      <a:pt x="959" y="154"/>
                    </a:lnTo>
                    <a:lnTo>
                      <a:pt x="959" y="154"/>
                    </a:lnTo>
                    <a:lnTo>
                      <a:pt x="959" y="154"/>
                    </a:lnTo>
                    <a:lnTo>
                      <a:pt x="963" y="156"/>
                    </a:lnTo>
                    <a:close/>
                    <a:moveTo>
                      <a:pt x="910" y="118"/>
                    </a:moveTo>
                    <a:lnTo>
                      <a:pt x="936" y="64"/>
                    </a:lnTo>
                    <a:lnTo>
                      <a:pt x="957" y="73"/>
                    </a:lnTo>
                    <a:lnTo>
                      <a:pt x="956" y="77"/>
                    </a:lnTo>
                    <a:lnTo>
                      <a:pt x="956" y="77"/>
                    </a:lnTo>
                    <a:lnTo>
                      <a:pt x="954" y="77"/>
                    </a:lnTo>
                    <a:lnTo>
                      <a:pt x="954" y="77"/>
                    </a:lnTo>
                    <a:lnTo>
                      <a:pt x="954" y="77"/>
                    </a:lnTo>
                    <a:lnTo>
                      <a:pt x="954" y="77"/>
                    </a:lnTo>
                    <a:lnTo>
                      <a:pt x="952" y="77"/>
                    </a:lnTo>
                    <a:lnTo>
                      <a:pt x="952" y="77"/>
                    </a:lnTo>
                    <a:lnTo>
                      <a:pt x="952" y="77"/>
                    </a:lnTo>
                    <a:lnTo>
                      <a:pt x="950" y="77"/>
                    </a:lnTo>
                    <a:lnTo>
                      <a:pt x="950" y="77"/>
                    </a:lnTo>
                    <a:lnTo>
                      <a:pt x="950" y="75"/>
                    </a:lnTo>
                    <a:lnTo>
                      <a:pt x="950" y="75"/>
                    </a:lnTo>
                    <a:lnTo>
                      <a:pt x="948" y="75"/>
                    </a:lnTo>
                    <a:lnTo>
                      <a:pt x="948" y="75"/>
                    </a:lnTo>
                    <a:lnTo>
                      <a:pt x="948" y="75"/>
                    </a:lnTo>
                    <a:lnTo>
                      <a:pt x="947" y="75"/>
                    </a:lnTo>
                    <a:lnTo>
                      <a:pt x="947" y="75"/>
                    </a:lnTo>
                    <a:lnTo>
                      <a:pt x="947" y="75"/>
                    </a:lnTo>
                    <a:lnTo>
                      <a:pt x="947" y="75"/>
                    </a:lnTo>
                    <a:lnTo>
                      <a:pt x="945" y="77"/>
                    </a:lnTo>
                    <a:lnTo>
                      <a:pt x="945" y="77"/>
                    </a:lnTo>
                    <a:lnTo>
                      <a:pt x="945" y="77"/>
                    </a:lnTo>
                    <a:lnTo>
                      <a:pt x="945" y="77"/>
                    </a:lnTo>
                    <a:lnTo>
                      <a:pt x="943" y="77"/>
                    </a:lnTo>
                    <a:lnTo>
                      <a:pt x="943" y="77"/>
                    </a:lnTo>
                    <a:lnTo>
                      <a:pt x="943" y="77"/>
                    </a:lnTo>
                    <a:lnTo>
                      <a:pt x="943" y="77"/>
                    </a:lnTo>
                    <a:lnTo>
                      <a:pt x="941" y="77"/>
                    </a:lnTo>
                    <a:lnTo>
                      <a:pt x="941" y="77"/>
                    </a:lnTo>
                    <a:lnTo>
                      <a:pt x="941" y="77"/>
                    </a:lnTo>
                    <a:lnTo>
                      <a:pt x="941" y="77"/>
                    </a:lnTo>
                    <a:lnTo>
                      <a:pt x="941" y="77"/>
                    </a:lnTo>
                    <a:lnTo>
                      <a:pt x="939" y="77"/>
                    </a:lnTo>
                    <a:lnTo>
                      <a:pt x="939" y="77"/>
                    </a:lnTo>
                    <a:lnTo>
                      <a:pt x="939" y="77"/>
                    </a:lnTo>
                    <a:lnTo>
                      <a:pt x="939" y="77"/>
                    </a:lnTo>
                    <a:lnTo>
                      <a:pt x="939" y="77"/>
                    </a:lnTo>
                    <a:lnTo>
                      <a:pt x="937" y="78"/>
                    </a:lnTo>
                    <a:lnTo>
                      <a:pt x="937" y="78"/>
                    </a:lnTo>
                    <a:lnTo>
                      <a:pt x="937" y="78"/>
                    </a:lnTo>
                    <a:lnTo>
                      <a:pt x="937" y="78"/>
                    </a:lnTo>
                    <a:lnTo>
                      <a:pt x="937" y="78"/>
                    </a:lnTo>
                    <a:lnTo>
                      <a:pt x="936" y="78"/>
                    </a:lnTo>
                    <a:lnTo>
                      <a:pt x="936" y="78"/>
                    </a:lnTo>
                    <a:lnTo>
                      <a:pt x="936" y="78"/>
                    </a:lnTo>
                    <a:lnTo>
                      <a:pt x="936" y="80"/>
                    </a:lnTo>
                    <a:lnTo>
                      <a:pt x="936" y="80"/>
                    </a:lnTo>
                    <a:lnTo>
                      <a:pt x="936" y="80"/>
                    </a:lnTo>
                    <a:lnTo>
                      <a:pt x="934" y="80"/>
                    </a:lnTo>
                    <a:lnTo>
                      <a:pt x="934" y="80"/>
                    </a:lnTo>
                    <a:lnTo>
                      <a:pt x="934" y="80"/>
                    </a:lnTo>
                    <a:lnTo>
                      <a:pt x="934" y="80"/>
                    </a:lnTo>
                    <a:lnTo>
                      <a:pt x="934" y="82"/>
                    </a:lnTo>
                    <a:lnTo>
                      <a:pt x="934" y="82"/>
                    </a:lnTo>
                    <a:lnTo>
                      <a:pt x="934" y="82"/>
                    </a:lnTo>
                    <a:lnTo>
                      <a:pt x="932" y="82"/>
                    </a:lnTo>
                    <a:lnTo>
                      <a:pt x="932" y="82"/>
                    </a:lnTo>
                    <a:lnTo>
                      <a:pt x="932" y="82"/>
                    </a:lnTo>
                    <a:lnTo>
                      <a:pt x="932" y="84"/>
                    </a:lnTo>
                    <a:lnTo>
                      <a:pt x="932" y="84"/>
                    </a:lnTo>
                    <a:lnTo>
                      <a:pt x="932" y="84"/>
                    </a:lnTo>
                    <a:lnTo>
                      <a:pt x="932" y="84"/>
                    </a:lnTo>
                    <a:lnTo>
                      <a:pt x="932" y="84"/>
                    </a:lnTo>
                    <a:lnTo>
                      <a:pt x="930" y="86"/>
                    </a:lnTo>
                    <a:lnTo>
                      <a:pt x="930" y="86"/>
                    </a:lnTo>
                    <a:lnTo>
                      <a:pt x="977" y="106"/>
                    </a:lnTo>
                    <a:lnTo>
                      <a:pt x="977" y="106"/>
                    </a:lnTo>
                    <a:lnTo>
                      <a:pt x="977" y="106"/>
                    </a:lnTo>
                    <a:lnTo>
                      <a:pt x="977" y="107"/>
                    </a:lnTo>
                    <a:lnTo>
                      <a:pt x="977" y="107"/>
                    </a:lnTo>
                    <a:lnTo>
                      <a:pt x="977" y="107"/>
                    </a:lnTo>
                    <a:lnTo>
                      <a:pt x="977" y="107"/>
                    </a:lnTo>
                    <a:lnTo>
                      <a:pt x="977" y="107"/>
                    </a:lnTo>
                    <a:lnTo>
                      <a:pt x="977" y="107"/>
                    </a:lnTo>
                    <a:lnTo>
                      <a:pt x="977" y="107"/>
                    </a:lnTo>
                    <a:lnTo>
                      <a:pt x="979" y="107"/>
                    </a:lnTo>
                    <a:lnTo>
                      <a:pt x="979" y="107"/>
                    </a:lnTo>
                    <a:lnTo>
                      <a:pt x="979" y="107"/>
                    </a:lnTo>
                    <a:lnTo>
                      <a:pt x="979" y="107"/>
                    </a:lnTo>
                    <a:lnTo>
                      <a:pt x="979" y="107"/>
                    </a:lnTo>
                    <a:lnTo>
                      <a:pt x="979" y="107"/>
                    </a:lnTo>
                    <a:lnTo>
                      <a:pt x="979" y="107"/>
                    </a:lnTo>
                    <a:lnTo>
                      <a:pt x="979" y="107"/>
                    </a:lnTo>
                    <a:lnTo>
                      <a:pt x="979" y="107"/>
                    </a:lnTo>
                    <a:lnTo>
                      <a:pt x="979" y="107"/>
                    </a:lnTo>
                    <a:lnTo>
                      <a:pt x="981" y="107"/>
                    </a:lnTo>
                    <a:lnTo>
                      <a:pt x="981" y="107"/>
                    </a:lnTo>
                    <a:lnTo>
                      <a:pt x="981" y="107"/>
                    </a:lnTo>
                    <a:lnTo>
                      <a:pt x="981" y="107"/>
                    </a:lnTo>
                    <a:lnTo>
                      <a:pt x="981" y="107"/>
                    </a:lnTo>
                    <a:lnTo>
                      <a:pt x="981" y="107"/>
                    </a:lnTo>
                    <a:lnTo>
                      <a:pt x="981" y="107"/>
                    </a:lnTo>
                    <a:lnTo>
                      <a:pt x="981" y="107"/>
                    </a:lnTo>
                    <a:lnTo>
                      <a:pt x="981" y="107"/>
                    </a:lnTo>
                    <a:lnTo>
                      <a:pt x="981" y="107"/>
                    </a:lnTo>
                    <a:lnTo>
                      <a:pt x="981" y="107"/>
                    </a:lnTo>
                    <a:lnTo>
                      <a:pt x="981" y="107"/>
                    </a:lnTo>
                    <a:lnTo>
                      <a:pt x="983" y="107"/>
                    </a:lnTo>
                    <a:lnTo>
                      <a:pt x="983" y="106"/>
                    </a:lnTo>
                    <a:lnTo>
                      <a:pt x="983" y="106"/>
                    </a:lnTo>
                    <a:lnTo>
                      <a:pt x="983" y="106"/>
                    </a:lnTo>
                    <a:lnTo>
                      <a:pt x="983" y="106"/>
                    </a:lnTo>
                    <a:lnTo>
                      <a:pt x="983" y="106"/>
                    </a:lnTo>
                    <a:lnTo>
                      <a:pt x="983" y="106"/>
                    </a:lnTo>
                    <a:lnTo>
                      <a:pt x="983" y="106"/>
                    </a:lnTo>
                    <a:lnTo>
                      <a:pt x="983" y="106"/>
                    </a:lnTo>
                    <a:lnTo>
                      <a:pt x="983" y="106"/>
                    </a:lnTo>
                    <a:lnTo>
                      <a:pt x="983" y="106"/>
                    </a:lnTo>
                    <a:lnTo>
                      <a:pt x="983" y="106"/>
                    </a:lnTo>
                    <a:lnTo>
                      <a:pt x="984" y="106"/>
                    </a:lnTo>
                    <a:lnTo>
                      <a:pt x="984" y="104"/>
                    </a:lnTo>
                    <a:lnTo>
                      <a:pt x="984" y="104"/>
                    </a:lnTo>
                    <a:lnTo>
                      <a:pt x="984" y="104"/>
                    </a:lnTo>
                    <a:lnTo>
                      <a:pt x="984" y="104"/>
                    </a:lnTo>
                    <a:lnTo>
                      <a:pt x="984" y="104"/>
                    </a:lnTo>
                    <a:lnTo>
                      <a:pt x="984" y="104"/>
                    </a:lnTo>
                    <a:lnTo>
                      <a:pt x="984" y="104"/>
                    </a:lnTo>
                    <a:lnTo>
                      <a:pt x="984" y="104"/>
                    </a:lnTo>
                    <a:lnTo>
                      <a:pt x="984" y="104"/>
                    </a:lnTo>
                    <a:lnTo>
                      <a:pt x="984" y="102"/>
                    </a:lnTo>
                    <a:lnTo>
                      <a:pt x="984" y="102"/>
                    </a:lnTo>
                    <a:lnTo>
                      <a:pt x="986" y="102"/>
                    </a:lnTo>
                    <a:lnTo>
                      <a:pt x="986" y="102"/>
                    </a:lnTo>
                    <a:lnTo>
                      <a:pt x="986" y="100"/>
                    </a:lnTo>
                    <a:lnTo>
                      <a:pt x="986" y="100"/>
                    </a:lnTo>
                    <a:lnTo>
                      <a:pt x="986" y="100"/>
                    </a:lnTo>
                    <a:lnTo>
                      <a:pt x="990" y="102"/>
                    </a:lnTo>
                    <a:lnTo>
                      <a:pt x="975" y="135"/>
                    </a:lnTo>
                    <a:lnTo>
                      <a:pt x="972" y="133"/>
                    </a:lnTo>
                    <a:lnTo>
                      <a:pt x="972" y="133"/>
                    </a:lnTo>
                    <a:lnTo>
                      <a:pt x="972" y="133"/>
                    </a:lnTo>
                    <a:lnTo>
                      <a:pt x="972" y="131"/>
                    </a:lnTo>
                    <a:lnTo>
                      <a:pt x="972" y="131"/>
                    </a:lnTo>
                    <a:lnTo>
                      <a:pt x="972" y="131"/>
                    </a:lnTo>
                    <a:lnTo>
                      <a:pt x="974" y="129"/>
                    </a:lnTo>
                    <a:lnTo>
                      <a:pt x="974" y="129"/>
                    </a:lnTo>
                    <a:lnTo>
                      <a:pt x="974" y="129"/>
                    </a:lnTo>
                    <a:lnTo>
                      <a:pt x="974" y="129"/>
                    </a:lnTo>
                    <a:lnTo>
                      <a:pt x="974" y="129"/>
                    </a:lnTo>
                    <a:lnTo>
                      <a:pt x="974" y="129"/>
                    </a:lnTo>
                    <a:lnTo>
                      <a:pt x="974" y="129"/>
                    </a:lnTo>
                    <a:lnTo>
                      <a:pt x="974" y="127"/>
                    </a:lnTo>
                    <a:lnTo>
                      <a:pt x="974" y="127"/>
                    </a:lnTo>
                    <a:lnTo>
                      <a:pt x="974" y="127"/>
                    </a:lnTo>
                    <a:lnTo>
                      <a:pt x="974" y="127"/>
                    </a:lnTo>
                    <a:lnTo>
                      <a:pt x="974" y="127"/>
                    </a:lnTo>
                    <a:lnTo>
                      <a:pt x="974" y="127"/>
                    </a:lnTo>
                    <a:lnTo>
                      <a:pt x="974" y="127"/>
                    </a:lnTo>
                    <a:lnTo>
                      <a:pt x="974" y="127"/>
                    </a:lnTo>
                    <a:lnTo>
                      <a:pt x="974" y="125"/>
                    </a:lnTo>
                    <a:lnTo>
                      <a:pt x="974" y="125"/>
                    </a:lnTo>
                    <a:lnTo>
                      <a:pt x="974" y="125"/>
                    </a:lnTo>
                    <a:lnTo>
                      <a:pt x="974" y="125"/>
                    </a:lnTo>
                    <a:lnTo>
                      <a:pt x="974" y="125"/>
                    </a:lnTo>
                    <a:lnTo>
                      <a:pt x="974" y="125"/>
                    </a:lnTo>
                    <a:lnTo>
                      <a:pt x="974" y="125"/>
                    </a:lnTo>
                    <a:lnTo>
                      <a:pt x="974" y="125"/>
                    </a:lnTo>
                    <a:lnTo>
                      <a:pt x="974" y="124"/>
                    </a:lnTo>
                    <a:lnTo>
                      <a:pt x="974" y="124"/>
                    </a:lnTo>
                    <a:lnTo>
                      <a:pt x="974" y="124"/>
                    </a:lnTo>
                    <a:lnTo>
                      <a:pt x="974" y="124"/>
                    </a:lnTo>
                    <a:lnTo>
                      <a:pt x="974" y="124"/>
                    </a:lnTo>
                    <a:lnTo>
                      <a:pt x="974" y="124"/>
                    </a:lnTo>
                    <a:lnTo>
                      <a:pt x="974" y="124"/>
                    </a:lnTo>
                    <a:lnTo>
                      <a:pt x="974" y="124"/>
                    </a:lnTo>
                    <a:lnTo>
                      <a:pt x="974" y="124"/>
                    </a:lnTo>
                    <a:lnTo>
                      <a:pt x="974" y="124"/>
                    </a:lnTo>
                    <a:lnTo>
                      <a:pt x="974" y="124"/>
                    </a:lnTo>
                    <a:lnTo>
                      <a:pt x="974" y="122"/>
                    </a:lnTo>
                    <a:lnTo>
                      <a:pt x="974" y="122"/>
                    </a:lnTo>
                    <a:lnTo>
                      <a:pt x="974" y="122"/>
                    </a:lnTo>
                    <a:lnTo>
                      <a:pt x="974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2" y="122"/>
                    </a:lnTo>
                    <a:lnTo>
                      <a:pt x="970" y="120"/>
                    </a:lnTo>
                    <a:lnTo>
                      <a:pt x="970" y="120"/>
                    </a:lnTo>
                    <a:lnTo>
                      <a:pt x="970" y="120"/>
                    </a:lnTo>
                    <a:lnTo>
                      <a:pt x="970" y="120"/>
                    </a:lnTo>
                    <a:lnTo>
                      <a:pt x="925" y="100"/>
                    </a:lnTo>
                    <a:lnTo>
                      <a:pt x="925" y="100"/>
                    </a:lnTo>
                    <a:lnTo>
                      <a:pt x="925" y="100"/>
                    </a:lnTo>
                    <a:lnTo>
                      <a:pt x="925" y="100"/>
                    </a:lnTo>
                    <a:lnTo>
                      <a:pt x="923" y="102"/>
                    </a:lnTo>
                    <a:lnTo>
                      <a:pt x="923" y="102"/>
                    </a:lnTo>
                    <a:lnTo>
                      <a:pt x="923" y="102"/>
                    </a:lnTo>
                    <a:lnTo>
                      <a:pt x="923" y="102"/>
                    </a:lnTo>
                    <a:lnTo>
                      <a:pt x="923" y="102"/>
                    </a:lnTo>
                    <a:lnTo>
                      <a:pt x="923" y="104"/>
                    </a:lnTo>
                    <a:lnTo>
                      <a:pt x="923" y="104"/>
                    </a:lnTo>
                    <a:lnTo>
                      <a:pt x="923" y="104"/>
                    </a:lnTo>
                    <a:lnTo>
                      <a:pt x="923" y="104"/>
                    </a:lnTo>
                    <a:lnTo>
                      <a:pt x="923" y="104"/>
                    </a:lnTo>
                    <a:lnTo>
                      <a:pt x="923" y="106"/>
                    </a:lnTo>
                    <a:lnTo>
                      <a:pt x="923" y="106"/>
                    </a:lnTo>
                    <a:lnTo>
                      <a:pt x="923" y="106"/>
                    </a:lnTo>
                    <a:lnTo>
                      <a:pt x="923" y="106"/>
                    </a:lnTo>
                    <a:lnTo>
                      <a:pt x="923" y="107"/>
                    </a:lnTo>
                    <a:lnTo>
                      <a:pt x="923" y="107"/>
                    </a:lnTo>
                    <a:lnTo>
                      <a:pt x="923" y="107"/>
                    </a:lnTo>
                    <a:lnTo>
                      <a:pt x="923" y="107"/>
                    </a:lnTo>
                    <a:lnTo>
                      <a:pt x="923" y="107"/>
                    </a:lnTo>
                    <a:lnTo>
                      <a:pt x="923" y="109"/>
                    </a:lnTo>
                    <a:lnTo>
                      <a:pt x="923" y="109"/>
                    </a:lnTo>
                    <a:lnTo>
                      <a:pt x="923" y="109"/>
                    </a:lnTo>
                    <a:lnTo>
                      <a:pt x="923" y="109"/>
                    </a:lnTo>
                    <a:lnTo>
                      <a:pt x="923" y="109"/>
                    </a:lnTo>
                    <a:lnTo>
                      <a:pt x="923" y="111"/>
                    </a:lnTo>
                    <a:lnTo>
                      <a:pt x="923" y="111"/>
                    </a:lnTo>
                    <a:lnTo>
                      <a:pt x="923" y="111"/>
                    </a:lnTo>
                    <a:lnTo>
                      <a:pt x="923" y="111"/>
                    </a:lnTo>
                    <a:lnTo>
                      <a:pt x="923" y="113"/>
                    </a:lnTo>
                    <a:lnTo>
                      <a:pt x="923" y="113"/>
                    </a:lnTo>
                    <a:lnTo>
                      <a:pt x="923" y="113"/>
                    </a:lnTo>
                    <a:lnTo>
                      <a:pt x="925" y="113"/>
                    </a:lnTo>
                    <a:lnTo>
                      <a:pt x="925" y="113"/>
                    </a:lnTo>
                    <a:lnTo>
                      <a:pt x="925" y="115"/>
                    </a:lnTo>
                    <a:lnTo>
                      <a:pt x="925" y="115"/>
                    </a:lnTo>
                    <a:lnTo>
                      <a:pt x="925" y="115"/>
                    </a:lnTo>
                    <a:lnTo>
                      <a:pt x="925" y="115"/>
                    </a:lnTo>
                    <a:lnTo>
                      <a:pt x="925" y="115"/>
                    </a:lnTo>
                    <a:lnTo>
                      <a:pt x="925" y="116"/>
                    </a:lnTo>
                    <a:lnTo>
                      <a:pt x="925" y="116"/>
                    </a:lnTo>
                    <a:lnTo>
                      <a:pt x="927" y="116"/>
                    </a:lnTo>
                    <a:lnTo>
                      <a:pt x="927" y="116"/>
                    </a:lnTo>
                    <a:lnTo>
                      <a:pt x="927" y="116"/>
                    </a:lnTo>
                    <a:lnTo>
                      <a:pt x="927" y="118"/>
                    </a:lnTo>
                    <a:lnTo>
                      <a:pt x="927" y="118"/>
                    </a:lnTo>
                    <a:lnTo>
                      <a:pt x="927" y="118"/>
                    </a:lnTo>
                    <a:lnTo>
                      <a:pt x="928" y="118"/>
                    </a:lnTo>
                    <a:lnTo>
                      <a:pt x="928" y="118"/>
                    </a:lnTo>
                    <a:lnTo>
                      <a:pt x="928" y="120"/>
                    </a:lnTo>
                    <a:lnTo>
                      <a:pt x="928" y="120"/>
                    </a:lnTo>
                    <a:lnTo>
                      <a:pt x="928" y="120"/>
                    </a:lnTo>
                    <a:lnTo>
                      <a:pt x="928" y="120"/>
                    </a:lnTo>
                    <a:lnTo>
                      <a:pt x="930" y="120"/>
                    </a:lnTo>
                    <a:lnTo>
                      <a:pt x="930" y="122"/>
                    </a:lnTo>
                    <a:lnTo>
                      <a:pt x="930" y="122"/>
                    </a:lnTo>
                    <a:lnTo>
                      <a:pt x="930" y="122"/>
                    </a:lnTo>
                    <a:lnTo>
                      <a:pt x="932" y="122"/>
                    </a:lnTo>
                    <a:lnTo>
                      <a:pt x="932" y="124"/>
                    </a:lnTo>
                    <a:lnTo>
                      <a:pt x="932" y="124"/>
                    </a:lnTo>
                    <a:lnTo>
                      <a:pt x="932" y="124"/>
                    </a:lnTo>
                    <a:lnTo>
                      <a:pt x="934" y="124"/>
                    </a:lnTo>
                    <a:lnTo>
                      <a:pt x="934" y="124"/>
                    </a:lnTo>
                    <a:lnTo>
                      <a:pt x="932" y="129"/>
                    </a:lnTo>
                    <a:lnTo>
                      <a:pt x="910" y="118"/>
                    </a:lnTo>
                    <a:close/>
                    <a:moveTo>
                      <a:pt x="943" y="60"/>
                    </a:moveTo>
                    <a:lnTo>
                      <a:pt x="939" y="60"/>
                    </a:lnTo>
                    <a:lnTo>
                      <a:pt x="948" y="29"/>
                    </a:lnTo>
                    <a:lnTo>
                      <a:pt x="952" y="31"/>
                    </a:lnTo>
                    <a:lnTo>
                      <a:pt x="952" y="31"/>
                    </a:lnTo>
                    <a:lnTo>
                      <a:pt x="952" y="31"/>
                    </a:lnTo>
                    <a:lnTo>
                      <a:pt x="952" y="31"/>
                    </a:lnTo>
                    <a:lnTo>
                      <a:pt x="952" y="33"/>
                    </a:lnTo>
                    <a:lnTo>
                      <a:pt x="952" y="33"/>
                    </a:lnTo>
                    <a:lnTo>
                      <a:pt x="952" y="33"/>
                    </a:lnTo>
                    <a:lnTo>
                      <a:pt x="952" y="33"/>
                    </a:lnTo>
                    <a:lnTo>
                      <a:pt x="952" y="33"/>
                    </a:lnTo>
                    <a:lnTo>
                      <a:pt x="952" y="35"/>
                    </a:lnTo>
                    <a:lnTo>
                      <a:pt x="952" y="35"/>
                    </a:lnTo>
                    <a:lnTo>
                      <a:pt x="952" y="35"/>
                    </a:lnTo>
                    <a:lnTo>
                      <a:pt x="952" y="35"/>
                    </a:lnTo>
                    <a:lnTo>
                      <a:pt x="952" y="35"/>
                    </a:lnTo>
                    <a:lnTo>
                      <a:pt x="952" y="35"/>
                    </a:lnTo>
                    <a:lnTo>
                      <a:pt x="952" y="37"/>
                    </a:lnTo>
                    <a:lnTo>
                      <a:pt x="952" y="37"/>
                    </a:lnTo>
                    <a:lnTo>
                      <a:pt x="952" y="37"/>
                    </a:lnTo>
                    <a:lnTo>
                      <a:pt x="952" y="37"/>
                    </a:lnTo>
                    <a:lnTo>
                      <a:pt x="952" y="37"/>
                    </a:lnTo>
                    <a:lnTo>
                      <a:pt x="952" y="37"/>
                    </a:lnTo>
                    <a:lnTo>
                      <a:pt x="952" y="37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2" y="39"/>
                    </a:lnTo>
                    <a:lnTo>
                      <a:pt x="954" y="39"/>
                    </a:lnTo>
                    <a:lnTo>
                      <a:pt x="954" y="39"/>
                    </a:lnTo>
                    <a:lnTo>
                      <a:pt x="954" y="39"/>
                    </a:lnTo>
                    <a:lnTo>
                      <a:pt x="954" y="39"/>
                    </a:lnTo>
                    <a:lnTo>
                      <a:pt x="954" y="39"/>
                    </a:lnTo>
                    <a:lnTo>
                      <a:pt x="954" y="39"/>
                    </a:lnTo>
                    <a:lnTo>
                      <a:pt x="954" y="39"/>
                    </a:lnTo>
                    <a:lnTo>
                      <a:pt x="954" y="39"/>
                    </a:lnTo>
                    <a:lnTo>
                      <a:pt x="954" y="39"/>
                    </a:lnTo>
                    <a:lnTo>
                      <a:pt x="954" y="39"/>
                    </a:lnTo>
                    <a:lnTo>
                      <a:pt x="956" y="39"/>
                    </a:lnTo>
                    <a:lnTo>
                      <a:pt x="956" y="39"/>
                    </a:lnTo>
                    <a:lnTo>
                      <a:pt x="956" y="39"/>
                    </a:lnTo>
                    <a:lnTo>
                      <a:pt x="956" y="39"/>
                    </a:lnTo>
                    <a:lnTo>
                      <a:pt x="956" y="39"/>
                    </a:lnTo>
                    <a:lnTo>
                      <a:pt x="956" y="39"/>
                    </a:lnTo>
                    <a:lnTo>
                      <a:pt x="957" y="39"/>
                    </a:lnTo>
                    <a:lnTo>
                      <a:pt x="957" y="39"/>
                    </a:lnTo>
                    <a:lnTo>
                      <a:pt x="957" y="39"/>
                    </a:lnTo>
                    <a:lnTo>
                      <a:pt x="957" y="39"/>
                    </a:lnTo>
                    <a:lnTo>
                      <a:pt x="957" y="39"/>
                    </a:lnTo>
                    <a:lnTo>
                      <a:pt x="957" y="39"/>
                    </a:lnTo>
                    <a:lnTo>
                      <a:pt x="957" y="39"/>
                    </a:lnTo>
                    <a:lnTo>
                      <a:pt x="957" y="39"/>
                    </a:lnTo>
                    <a:lnTo>
                      <a:pt x="957" y="39"/>
                    </a:lnTo>
                    <a:lnTo>
                      <a:pt x="959" y="39"/>
                    </a:lnTo>
                    <a:lnTo>
                      <a:pt x="959" y="39"/>
                    </a:lnTo>
                    <a:lnTo>
                      <a:pt x="959" y="39"/>
                    </a:lnTo>
                    <a:lnTo>
                      <a:pt x="979" y="35"/>
                    </a:lnTo>
                    <a:lnTo>
                      <a:pt x="965" y="20"/>
                    </a:lnTo>
                    <a:lnTo>
                      <a:pt x="965" y="20"/>
                    </a:lnTo>
                    <a:lnTo>
                      <a:pt x="965" y="20"/>
                    </a:lnTo>
                    <a:lnTo>
                      <a:pt x="965" y="20"/>
                    </a:lnTo>
                    <a:lnTo>
                      <a:pt x="965" y="20"/>
                    </a:lnTo>
                    <a:lnTo>
                      <a:pt x="965" y="20"/>
                    </a:lnTo>
                    <a:lnTo>
                      <a:pt x="963" y="20"/>
                    </a:lnTo>
                    <a:lnTo>
                      <a:pt x="963" y="20"/>
                    </a:lnTo>
                    <a:lnTo>
                      <a:pt x="963" y="19"/>
                    </a:lnTo>
                    <a:lnTo>
                      <a:pt x="963" y="19"/>
                    </a:lnTo>
                    <a:lnTo>
                      <a:pt x="963" y="19"/>
                    </a:lnTo>
                    <a:lnTo>
                      <a:pt x="963" y="19"/>
                    </a:lnTo>
                    <a:lnTo>
                      <a:pt x="961" y="19"/>
                    </a:lnTo>
                    <a:lnTo>
                      <a:pt x="961" y="19"/>
                    </a:lnTo>
                    <a:lnTo>
                      <a:pt x="961" y="19"/>
                    </a:lnTo>
                    <a:lnTo>
                      <a:pt x="961" y="19"/>
                    </a:lnTo>
                    <a:lnTo>
                      <a:pt x="961" y="19"/>
                    </a:lnTo>
                    <a:lnTo>
                      <a:pt x="961" y="19"/>
                    </a:lnTo>
                    <a:lnTo>
                      <a:pt x="961" y="19"/>
                    </a:lnTo>
                    <a:lnTo>
                      <a:pt x="961" y="19"/>
                    </a:lnTo>
                    <a:lnTo>
                      <a:pt x="961" y="19"/>
                    </a:lnTo>
                    <a:lnTo>
                      <a:pt x="961" y="19"/>
                    </a:lnTo>
                    <a:lnTo>
                      <a:pt x="961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9" y="19"/>
                    </a:lnTo>
                    <a:lnTo>
                      <a:pt x="957" y="19"/>
                    </a:lnTo>
                    <a:lnTo>
                      <a:pt x="957" y="19"/>
                    </a:lnTo>
                    <a:lnTo>
                      <a:pt x="957" y="19"/>
                    </a:lnTo>
                    <a:lnTo>
                      <a:pt x="957" y="19"/>
                    </a:lnTo>
                    <a:lnTo>
                      <a:pt x="957" y="19"/>
                    </a:lnTo>
                    <a:lnTo>
                      <a:pt x="957" y="19"/>
                    </a:lnTo>
                    <a:lnTo>
                      <a:pt x="957" y="19"/>
                    </a:lnTo>
                    <a:lnTo>
                      <a:pt x="957" y="19"/>
                    </a:lnTo>
                    <a:lnTo>
                      <a:pt x="957" y="19"/>
                    </a:lnTo>
                    <a:lnTo>
                      <a:pt x="957" y="19"/>
                    </a:lnTo>
                    <a:lnTo>
                      <a:pt x="957" y="19"/>
                    </a:lnTo>
                    <a:lnTo>
                      <a:pt x="957" y="19"/>
                    </a:lnTo>
                    <a:lnTo>
                      <a:pt x="957" y="20"/>
                    </a:lnTo>
                    <a:lnTo>
                      <a:pt x="957" y="20"/>
                    </a:lnTo>
                    <a:lnTo>
                      <a:pt x="956" y="20"/>
                    </a:lnTo>
                    <a:lnTo>
                      <a:pt x="956" y="20"/>
                    </a:lnTo>
                    <a:lnTo>
                      <a:pt x="956" y="20"/>
                    </a:lnTo>
                    <a:lnTo>
                      <a:pt x="956" y="20"/>
                    </a:lnTo>
                    <a:lnTo>
                      <a:pt x="956" y="22"/>
                    </a:lnTo>
                    <a:lnTo>
                      <a:pt x="956" y="22"/>
                    </a:lnTo>
                    <a:lnTo>
                      <a:pt x="956" y="22"/>
                    </a:lnTo>
                    <a:lnTo>
                      <a:pt x="956" y="22"/>
                    </a:lnTo>
                    <a:lnTo>
                      <a:pt x="956" y="22"/>
                    </a:lnTo>
                    <a:lnTo>
                      <a:pt x="956" y="24"/>
                    </a:lnTo>
                    <a:lnTo>
                      <a:pt x="954" y="24"/>
                    </a:lnTo>
                    <a:lnTo>
                      <a:pt x="954" y="24"/>
                    </a:lnTo>
                    <a:lnTo>
                      <a:pt x="954" y="24"/>
                    </a:lnTo>
                    <a:lnTo>
                      <a:pt x="950" y="24"/>
                    </a:lnTo>
                    <a:lnTo>
                      <a:pt x="957" y="0"/>
                    </a:lnTo>
                    <a:lnTo>
                      <a:pt x="961" y="2"/>
                    </a:lnTo>
                    <a:lnTo>
                      <a:pt x="961" y="2"/>
                    </a:lnTo>
                    <a:lnTo>
                      <a:pt x="961" y="2"/>
                    </a:lnTo>
                    <a:lnTo>
                      <a:pt x="961" y="2"/>
                    </a:lnTo>
                    <a:lnTo>
                      <a:pt x="961" y="4"/>
                    </a:lnTo>
                    <a:lnTo>
                      <a:pt x="961" y="4"/>
                    </a:lnTo>
                    <a:lnTo>
                      <a:pt x="961" y="4"/>
                    </a:lnTo>
                    <a:lnTo>
                      <a:pt x="961" y="4"/>
                    </a:lnTo>
                    <a:lnTo>
                      <a:pt x="961" y="6"/>
                    </a:lnTo>
                    <a:lnTo>
                      <a:pt x="961" y="6"/>
                    </a:lnTo>
                    <a:lnTo>
                      <a:pt x="961" y="6"/>
                    </a:lnTo>
                    <a:lnTo>
                      <a:pt x="961" y="6"/>
                    </a:lnTo>
                    <a:lnTo>
                      <a:pt x="961" y="8"/>
                    </a:lnTo>
                    <a:lnTo>
                      <a:pt x="961" y="8"/>
                    </a:lnTo>
                    <a:lnTo>
                      <a:pt x="961" y="8"/>
                    </a:lnTo>
                    <a:lnTo>
                      <a:pt x="961" y="8"/>
                    </a:lnTo>
                    <a:lnTo>
                      <a:pt x="961" y="8"/>
                    </a:lnTo>
                    <a:lnTo>
                      <a:pt x="961" y="10"/>
                    </a:lnTo>
                    <a:lnTo>
                      <a:pt x="961" y="10"/>
                    </a:lnTo>
                    <a:lnTo>
                      <a:pt x="961" y="10"/>
                    </a:lnTo>
                    <a:lnTo>
                      <a:pt x="961" y="10"/>
                    </a:lnTo>
                    <a:lnTo>
                      <a:pt x="961" y="10"/>
                    </a:lnTo>
                    <a:lnTo>
                      <a:pt x="961" y="10"/>
                    </a:lnTo>
                    <a:lnTo>
                      <a:pt x="961" y="10"/>
                    </a:lnTo>
                    <a:lnTo>
                      <a:pt x="961" y="10"/>
                    </a:lnTo>
                    <a:lnTo>
                      <a:pt x="961" y="10"/>
                    </a:lnTo>
                    <a:lnTo>
                      <a:pt x="961" y="10"/>
                    </a:lnTo>
                    <a:lnTo>
                      <a:pt x="961" y="11"/>
                    </a:lnTo>
                    <a:lnTo>
                      <a:pt x="963" y="11"/>
                    </a:lnTo>
                    <a:lnTo>
                      <a:pt x="963" y="11"/>
                    </a:lnTo>
                    <a:lnTo>
                      <a:pt x="963" y="11"/>
                    </a:lnTo>
                    <a:lnTo>
                      <a:pt x="963" y="11"/>
                    </a:lnTo>
                    <a:lnTo>
                      <a:pt x="963" y="11"/>
                    </a:lnTo>
                    <a:lnTo>
                      <a:pt x="963" y="11"/>
                    </a:lnTo>
                    <a:lnTo>
                      <a:pt x="963" y="11"/>
                    </a:lnTo>
                    <a:lnTo>
                      <a:pt x="963" y="11"/>
                    </a:lnTo>
                    <a:lnTo>
                      <a:pt x="963" y="11"/>
                    </a:lnTo>
                    <a:lnTo>
                      <a:pt x="963" y="11"/>
                    </a:lnTo>
                    <a:lnTo>
                      <a:pt x="963" y="11"/>
                    </a:lnTo>
                    <a:lnTo>
                      <a:pt x="963" y="13"/>
                    </a:lnTo>
                    <a:lnTo>
                      <a:pt x="963" y="13"/>
                    </a:lnTo>
                    <a:lnTo>
                      <a:pt x="963" y="13"/>
                    </a:lnTo>
                    <a:lnTo>
                      <a:pt x="963" y="13"/>
                    </a:lnTo>
                    <a:lnTo>
                      <a:pt x="963" y="13"/>
                    </a:lnTo>
                    <a:lnTo>
                      <a:pt x="965" y="13"/>
                    </a:lnTo>
                    <a:lnTo>
                      <a:pt x="965" y="13"/>
                    </a:lnTo>
                    <a:lnTo>
                      <a:pt x="965" y="13"/>
                    </a:lnTo>
                    <a:lnTo>
                      <a:pt x="965" y="13"/>
                    </a:lnTo>
                    <a:lnTo>
                      <a:pt x="965" y="13"/>
                    </a:lnTo>
                    <a:lnTo>
                      <a:pt x="965" y="13"/>
                    </a:lnTo>
                    <a:lnTo>
                      <a:pt x="965" y="13"/>
                    </a:lnTo>
                    <a:lnTo>
                      <a:pt x="986" y="35"/>
                    </a:lnTo>
                    <a:lnTo>
                      <a:pt x="1002" y="40"/>
                    </a:lnTo>
                    <a:lnTo>
                      <a:pt x="1002" y="40"/>
                    </a:lnTo>
                    <a:lnTo>
                      <a:pt x="1002" y="40"/>
                    </a:lnTo>
                    <a:lnTo>
                      <a:pt x="1004" y="40"/>
                    </a:lnTo>
                    <a:lnTo>
                      <a:pt x="1004" y="40"/>
                    </a:lnTo>
                    <a:lnTo>
                      <a:pt x="1004" y="40"/>
                    </a:lnTo>
                    <a:lnTo>
                      <a:pt x="1004" y="40"/>
                    </a:lnTo>
                    <a:lnTo>
                      <a:pt x="1004" y="40"/>
                    </a:lnTo>
                    <a:lnTo>
                      <a:pt x="1004" y="40"/>
                    </a:lnTo>
                    <a:lnTo>
                      <a:pt x="1004" y="40"/>
                    </a:lnTo>
                    <a:lnTo>
                      <a:pt x="1004" y="40"/>
                    </a:lnTo>
                    <a:lnTo>
                      <a:pt x="1004" y="40"/>
                    </a:lnTo>
                    <a:lnTo>
                      <a:pt x="1004" y="40"/>
                    </a:lnTo>
                    <a:lnTo>
                      <a:pt x="1006" y="40"/>
                    </a:lnTo>
                    <a:lnTo>
                      <a:pt x="1006" y="40"/>
                    </a:lnTo>
                    <a:lnTo>
                      <a:pt x="1006" y="40"/>
                    </a:lnTo>
                    <a:lnTo>
                      <a:pt x="1006" y="40"/>
                    </a:lnTo>
                    <a:lnTo>
                      <a:pt x="1006" y="40"/>
                    </a:lnTo>
                    <a:lnTo>
                      <a:pt x="1006" y="40"/>
                    </a:lnTo>
                    <a:lnTo>
                      <a:pt x="1006" y="40"/>
                    </a:lnTo>
                    <a:lnTo>
                      <a:pt x="1006" y="40"/>
                    </a:lnTo>
                    <a:lnTo>
                      <a:pt x="1006" y="40"/>
                    </a:lnTo>
                    <a:lnTo>
                      <a:pt x="1006" y="40"/>
                    </a:lnTo>
                    <a:lnTo>
                      <a:pt x="1006" y="40"/>
                    </a:lnTo>
                    <a:lnTo>
                      <a:pt x="1008" y="40"/>
                    </a:lnTo>
                    <a:lnTo>
                      <a:pt x="1008" y="40"/>
                    </a:lnTo>
                    <a:lnTo>
                      <a:pt x="1008" y="40"/>
                    </a:lnTo>
                    <a:lnTo>
                      <a:pt x="1008" y="40"/>
                    </a:lnTo>
                    <a:lnTo>
                      <a:pt x="1008" y="40"/>
                    </a:lnTo>
                    <a:lnTo>
                      <a:pt x="1008" y="40"/>
                    </a:lnTo>
                    <a:lnTo>
                      <a:pt x="1008" y="39"/>
                    </a:lnTo>
                    <a:lnTo>
                      <a:pt x="1008" y="39"/>
                    </a:lnTo>
                    <a:lnTo>
                      <a:pt x="1008" y="39"/>
                    </a:lnTo>
                    <a:lnTo>
                      <a:pt x="1008" y="39"/>
                    </a:lnTo>
                    <a:lnTo>
                      <a:pt x="1008" y="39"/>
                    </a:lnTo>
                    <a:lnTo>
                      <a:pt x="1008" y="39"/>
                    </a:lnTo>
                    <a:lnTo>
                      <a:pt x="1008" y="39"/>
                    </a:lnTo>
                    <a:lnTo>
                      <a:pt x="1010" y="39"/>
                    </a:lnTo>
                    <a:lnTo>
                      <a:pt x="1010" y="39"/>
                    </a:lnTo>
                    <a:lnTo>
                      <a:pt x="1010" y="39"/>
                    </a:lnTo>
                    <a:lnTo>
                      <a:pt x="1010" y="39"/>
                    </a:lnTo>
                    <a:lnTo>
                      <a:pt x="1010" y="39"/>
                    </a:lnTo>
                    <a:lnTo>
                      <a:pt x="1010" y="37"/>
                    </a:lnTo>
                    <a:lnTo>
                      <a:pt x="1010" y="37"/>
                    </a:lnTo>
                    <a:lnTo>
                      <a:pt x="1010" y="37"/>
                    </a:lnTo>
                    <a:lnTo>
                      <a:pt x="1010" y="37"/>
                    </a:lnTo>
                    <a:lnTo>
                      <a:pt x="1010" y="37"/>
                    </a:lnTo>
                    <a:lnTo>
                      <a:pt x="1010" y="37"/>
                    </a:lnTo>
                    <a:lnTo>
                      <a:pt x="1010" y="37"/>
                    </a:lnTo>
                    <a:lnTo>
                      <a:pt x="1010" y="37"/>
                    </a:lnTo>
                    <a:lnTo>
                      <a:pt x="1010" y="37"/>
                    </a:lnTo>
                    <a:lnTo>
                      <a:pt x="1010" y="35"/>
                    </a:lnTo>
                    <a:lnTo>
                      <a:pt x="1012" y="35"/>
                    </a:lnTo>
                    <a:lnTo>
                      <a:pt x="1012" y="35"/>
                    </a:lnTo>
                    <a:lnTo>
                      <a:pt x="1012" y="35"/>
                    </a:lnTo>
                    <a:lnTo>
                      <a:pt x="1012" y="35"/>
                    </a:lnTo>
                    <a:lnTo>
                      <a:pt x="1012" y="35"/>
                    </a:lnTo>
                    <a:lnTo>
                      <a:pt x="1012" y="33"/>
                    </a:lnTo>
                    <a:lnTo>
                      <a:pt x="1012" y="33"/>
                    </a:lnTo>
                    <a:lnTo>
                      <a:pt x="1012" y="33"/>
                    </a:lnTo>
                    <a:lnTo>
                      <a:pt x="1012" y="31"/>
                    </a:lnTo>
                    <a:lnTo>
                      <a:pt x="1015" y="33"/>
                    </a:lnTo>
                    <a:lnTo>
                      <a:pt x="1004" y="68"/>
                    </a:lnTo>
                    <a:lnTo>
                      <a:pt x="1001" y="66"/>
                    </a:lnTo>
                    <a:lnTo>
                      <a:pt x="1001" y="66"/>
                    </a:lnTo>
                    <a:lnTo>
                      <a:pt x="1002" y="66"/>
                    </a:lnTo>
                    <a:lnTo>
                      <a:pt x="1002" y="64"/>
                    </a:lnTo>
                    <a:lnTo>
                      <a:pt x="1002" y="64"/>
                    </a:lnTo>
                    <a:lnTo>
                      <a:pt x="1002" y="64"/>
                    </a:lnTo>
                    <a:lnTo>
                      <a:pt x="1002" y="62"/>
                    </a:lnTo>
                    <a:lnTo>
                      <a:pt x="1002" y="62"/>
                    </a:lnTo>
                    <a:lnTo>
                      <a:pt x="1002" y="62"/>
                    </a:lnTo>
                    <a:lnTo>
                      <a:pt x="1002" y="62"/>
                    </a:lnTo>
                    <a:lnTo>
                      <a:pt x="1002" y="62"/>
                    </a:lnTo>
                    <a:lnTo>
                      <a:pt x="1002" y="62"/>
                    </a:lnTo>
                    <a:lnTo>
                      <a:pt x="1002" y="60"/>
                    </a:lnTo>
                    <a:lnTo>
                      <a:pt x="1002" y="60"/>
                    </a:lnTo>
                    <a:lnTo>
                      <a:pt x="1002" y="60"/>
                    </a:lnTo>
                    <a:lnTo>
                      <a:pt x="1002" y="60"/>
                    </a:lnTo>
                    <a:lnTo>
                      <a:pt x="1002" y="60"/>
                    </a:lnTo>
                    <a:lnTo>
                      <a:pt x="1002" y="60"/>
                    </a:lnTo>
                    <a:lnTo>
                      <a:pt x="1002" y="60"/>
                    </a:lnTo>
                    <a:lnTo>
                      <a:pt x="1002" y="60"/>
                    </a:lnTo>
                    <a:lnTo>
                      <a:pt x="1002" y="58"/>
                    </a:lnTo>
                    <a:lnTo>
                      <a:pt x="1002" y="58"/>
                    </a:lnTo>
                    <a:lnTo>
                      <a:pt x="1002" y="58"/>
                    </a:lnTo>
                    <a:lnTo>
                      <a:pt x="1002" y="58"/>
                    </a:lnTo>
                    <a:lnTo>
                      <a:pt x="1002" y="58"/>
                    </a:lnTo>
                    <a:lnTo>
                      <a:pt x="1002" y="58"/>
                    </a:lnTo>
                    <a:lnTo>
                      <a:pt x="1002" y="58"/>
                    </a:lnTo>
                    <a:lnTo>
                      <a:pt x="1002" y="58"/>
                    </a:lnTo>
                    <a:lnTo>
                      <a:pt x="1002" y="57"/>
                    </a:lnTo>
                    <a:lnTo>
                      <a:pt x="1002" y="57"/>
                    </a:lnTo>
                    <a:lnTo>
                      <a:pt x="1002" y="57"/>
                    </a:lnTo>
                    <a:lnTo>
                      <a:pt x="1002" y="57"/>
                    </a:lnTo>
                    <a:lnTo>
                      <a:pt x="1002" y="57"/>
                    </a:lnTo>
                    <a:lnTo>
                      <a:pt x="1002" y="57"/>
                    </a:lnTo>
                    <a:lnTo>
                      <a:pt x="1002" y="57"/>
                    </a:lnTo>
                    <a:lnTo>
                      <a:pt x="1002" y="57"/>
                    </a:lnTo>
                    <a:lnTo>
                      <a:pt x="1002" y="57"/>
                    </a:lnTo>
                    <a:lnTo>
                      <a:pt x="1002" y="57"/>
                    </a:lnTo>
                    <a:lnTo>
                      <a:pt x="1002" y="57"/>
                    </a:lnTo>
                    <a:lnTo>
                      <a:pt x="1002" y="57"/>
                    </a:lnTo>
                    <a:lnTo>
                      <a:pt x="1002" y="55"/>
                    </a:lnTo>
                    <a:lnTo>
                      <a:pt x="1002" y="55"/>
                    </a:lnTo>
                    <a:lnTo>
                      <a:pt x="1002" y="55"/>
                    </a:lnTo>
                    <a:lnTo>
                      <a:pt x="1001" y="55"/>
                    </a:lnTo>
                    <a:lnTo>
                      <a:pt x="1001" y="55"/>
                    </a:lnTo>
                    <a:lnTo>
                      <a:pt x="1001" y="55"/>
                    </a:lnTo>
                    <a:lnTo>
                      <a:pt x="1001" y="55"/>
                    </a:lnTo>
                    <a:lnTo>
                      <a:pt x="1001" y="55"/>
                    </a:lnTo>
                    <a:lnTo>
                      <a:pt x="1001" y="55"/>
                    </a:lnTo>
                    <a:lnTo>
                      <a:pt x="1001" y="55"/>
                    </a:lnTo>
                    <a:lnTo>
                      <a:pt x="1001" y="55"/>
                    </a:lnTo>
                    <a:lnTo>
                      <a:pt x="1001" y="55"/>
                    </a:lnTo>
                    <a:lnTo>
                      <a:pt x="1001" y="55"/>
                    </a:lnTo>
                    <a:lnTo>
                      <a:pt x="1001" y="55"/>
                    </a:lnTo>
                    <a:lnTo>
                      <a:pt x="1001" y="55"/>
                    </a:lnTo>
                    <a:lnTo>
                      <a:pt x="999" y="55"/>
                    </a:lnTo>
                    <a:lnTo>
                      <a:pt x="999" y="55"/>
                    </a:lnTo>
                    <a:lnTo>
                      <a:pt x="999" y="55"/>
                    </a:lnTo>
                    <a:lnTo>
                      <a:pt x="999" y="55"/>
                    </a:lnTo>
                    <a:lnTo>
                      <a:pt x="999" y="55"/>
                    </a:lnTo>
                    <a:lnTo>
                      <a:pt x="999" y="55"/>
                    </a:lnTo>
                    <a:lnTo>
                      <a:pt x="983" y="49"/>
                    </a:lnTo>
                    <a:lnTo>
                      <a:pt x="956" y="53"/>
                    </a:lnTo>
                    <a:lnTo>
                      <a:pt x="956" y="53"/>
                    </a:lnTo>
                    <a:lnTo>
                      <a:pt x="956" y="53"/>
                    </a:lnTo>
                    <a:lnTo>
                      <a:pt x="956" y="53"/>
                    </a:lnTo>
                    <a:lnTo>
                      <a:pt x="954" y="55"/>
                    </a:lnTo>
                    <a:lnTo>
                      <a:pt x="954" y="55"/>
                    </a:lnTo>
                    <a:lnTo>
                      <a:pt x="952" y="55"/>
                    </a:lnTo>
                    <a:lnTo>
                      <a:pt x="952" y="55"/>
                    </a:lnTo>
                    <a:lnTo>
                      <a:pt x="952" y="55"/>
                    </a:lnTo>
                    <a:lnTo>
                      <a:pt x="950" y="55"/>
                    </a:lnTo>
                    <a:lnTo>
                      <a:pt x="950" y="55"/>
                    </a:lnTo>
                    <a:lnTo>
                      <a:pt x="950" y="55"/>
                    </a:lnTo>
                    <a:lnTo>
                      <a:pt x="950" y="55"/>
                    </a:lnTo>
                    <a:lnTo>
                      <a:pt x="948" y="55"/>
                    </a:lnTo>
                    <a:lnTo>
                      <a:pt x="948" y="55"/>
                    </a:lnTo>
                    <a:lnTo>
                      <a:pt x="948" y="55"/>
                    </a:lnTo>
                    <a:lnTo>
                      <a:pt x="948" y="55"/>
                    </a:lnTo>
                    <a:lnTo>
                      <a:pt x="948" y="55"/>
                    </a:lnTo>
                    <a:lnTo>
                      <a:pt x="948" y="57"/>
                    </a:lnTo>
                    <a:lnTo>
                      <a:pt x="948" y="57"/>
                    </a:lnTo>
                    <a:lnTo>
                      <a:pt x="948" y="57"/>
                    </a:lnTo>
                    <a:lnTo>
                      <a:pt x="947" y="57"/>
                    </a:lnTo>
                    <a:lnTo>
                      <a:pt x="947" y="57"/>
                    </a:lnTo>
                    <a:lnTo>
                      <a:pt x="947" y="57"/>
                    </a:lnTo>
                    <a:lnTo>
                      <a:pt x="947" y="57"/>
                    </a:lnTo>
                    <a:lnTo>
                      <a:pt x="947" y="57"/>
                    </a:lnTo>
                    <a:lnTo>
                      <a:pt x="947" y="57"/>
                    </a:lnTo>
                    <a:lnTo>
                      <a:pt x="947" y="57"/>
                    </a:lnTo>
                    <a:lnTo>
                      <a:pt x="947" y="57"/>
                    </a:lnTo>
                    <a:lnTo>
                      <a:pt x="947" y="57"/>
                    </a:lnTo>
                    <a:lnTo>
                      <a:pt x="945" y="57"/>
                    </a:lnTo>
                    <a:lnTo>
                      <a:pt x="945" y="57"/>
                    </a:lnTo>
                    <a:lnTo>
                      <a:pt x="945" y="57"/>
                    </a:lnTo>
                    <a:lnTo>
                      <a:pt x="945" y="58"/>
                    </a:lnTo>
                    <a:lnTo>
                      <a:pt x="945" y="58"/>
                    </a:lnTo>
                    <a:lnTo>
                      <a:pt x="945" y="58"/>
                    </a:lnTo>
                    <a:lnTo>
                      <a:pt x="945" y="58"/>
                    </a:lnTo>
                    <a:lnTo>
                      <a:pt x="945" y="58"/>
                    </a:lnTo>
                    <a:lnTo>
                      <a:pt x="945" y="58"/>
                    </a:lnTo>
                    <a:lnTo>
                      <a:pt x="945" y="58"/>
                    </a:lnTo>
                    <a:lnTo>
                      <a:pt x="945" y="58"/>
                    </a:lnTo>
                    <a:lnTo>
                      <a:pt x="945" y="58"/>
                    </a:lnTo>
                    <a:lnTo>
                      <a:pt x="945" y="58"/>
                    </a:lnTo>
                    <a:lnTo>
                      <a:pt x="945" y="58"/>
                    </a:lnTo>
                    <a:lnTo>
                      <a:pt x="945" y="58"/>
                    </a:lnTo>
                    <a:lnTo>
                      <a:pt x="945" y="60"/>
                    </a:lnTo>
                    <a:lnTo>
                      <a:pt x="943" y="60"/>
                    </a:lnTo>
                    <a:lnTo>
                      <a:pt x="943" y="60"/>
                    </a:lnTo>
                    <a:lnTo>
                      <a:pt x="943" y="60"/>
                    </a:lnTo>
                    <a:lnTo>
                      <a:pt x="943" y="60"/>
                    </a:lnTo>
                    <a:lnTo>
                      <a:pt x="943" y="60"/>
                    </a:lnTo>
                    <a:lnTo>
                      <a:pt x="943" y="60"/>
                    </a:lnTo>
                    <a:lnTo>
                      <a:pt x="943" y="60"/>
                    </a:lnTo>
                    <a:lnTo>
                      <a:pt x="943" y="60"/>
                    </a:lnTo>
                    <a:lnTo>
                      <a:pt x="943" y="60"/>
                    </a:lnTo>
                    <a:close/>
                    <a:moveTo>
                      <a:pt x="0" y="19"/>
                    </a:moveTo>
                    <a:lnTo>
                      <a:pt x="24" y="11"/>
                    </a:lnTo>
                    <a:lnTo>
                      <a:pt x="26" y="15"/>
                    </a:lnTo>
                    <a:lnTo>
                      <a:pt x="26" y="15"/>
                    </a:lnTo>
                    <a:lnTo>
                      <a:pt x="26" y="15"/>
                    </a:lnTo>
                    <a:lnTo>
                      <a:pt x="24" y="15"/>
                    </a:lnTo>
                    <a:lnTo>
                      <a:pt x="24" y="15"/>
                    </a:lnTo>
                    <a:lnTo>
                      <a:pt x="24" y="15"/>
                    </a:lnTo>
                    <a:lnTo>
                      <a:pt x="22" y="17"/>
                    </a:lnTo>
                    <a:lnTo>
                      <a:pt x="22" y="17"/>
                    </a:lnTo>
                    <a:lnTo>
                      <a:pt x="22" y="17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20" y="19"/>
                    </a:lnTo>
                    <a:lnTo>
                      <a:pt x="20" y="19"/>
                    </a:lnTo>
                    <a:lnTo>
                      <a:pt x="18" y="19"/>
                    </a:lnTo>
                    <a:lnTo>
                      <a:pt x="18" y="19"/>
                    </a:lnTo>
                    <a:lnTo>
                      <a:pt x="18" y="20"/>
                    </a:lnTo>
                    <a:lnTo>
                      <a:pt x="18" y="20"/>
                    </a:lnTo>
                    <a:lnTo>
                      <a:pt x="18" y="20"/>
                    </a:lnTo>
                    <a:lnTo>
                      <a:pt x="17" y="20"/>
                    </a:lnTo>
                    <a:lnTo>
                      <a:pt x="17" y="20"/>
                    </a:lnTo>
                    <a:lnTo>
                      <a:pt x="17" y="22"/>
                    </a:lnTo>
                    <a:lnTo>
                      <a:pt x="17" y="22"/>
                    </a:lnTo>
                    <a:lnTo>
                      <a:pt x="15" y="22"/>
                    </a:lnTo>
                    <a:lnTo>
                      <a:pt x="15" y="22"/>
                    </a:lnTo>
                    <a:lnTo>
                      <a:pt x="15" y="24"/>
                    </a:lnTo>
                    <a:lnTo>
                      <a:pt x="15" y="24"/>
                    </a:lnTo>
                    <a:lnTo>
                      <a:pt x="15" y="24"/>
                    </a:lnTo>
                    <a:lnTo>
                      <a:pt x="15" y="24"/>
                    </a:lnTo>
                    <a:lnTo>
                      <a:pt x="13" y="24"/>
                    </a:lnTo>
                    <a:lnTo>
                      <a:pt x="13" y="26"/>
                    </a:lnTo>
                    <a:lnTo>
                      <a:pt x="13" y="26"/>
                    </a:lnTo>
                    <a:lnTo>
                      <a:pt x="13" y="26"/>
                    </a:lnTo>
                    <a:lnTo>
                      <a:pt x="13" y="26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1" y="28"/>
                    </a:lnTo>
                    <a:lnTo>
                      <a:pt x="11" y="28"/>
                    </a:lnTo>
                    <a:lnTo>
                      <a:pt x="11" y="28"/>
                    </a:lnTo>
                    <a:lnTo>
                      <a:pt x="11" y="29"/>
                    </a:lnTo>
                    <a:lnTo>
                      <a:pt x="11" y="29"/>
                    </a:lnTo>
                    <a:lnTo>
                      <a:pt x="11" y="29"/>
                    </a:lnTo>
                    <a:lnTo>
                      <a:pt x="11" y="29"/>
                    </a:lnTo>
                    <a:lnTo>
                      <a:pt x="11" y="31"/>
                    </a:lnTo>
                    <a:lnTo>
                      <a:pt x="11" y="31"/>
                    </a:lnTo>
                    <a:lnTo>
                      <a:pt x="11" y="31"/>
                    </a:lnTo>
                    <a:lnTo>
                      <a:pt x="11" y="31"/>
                    </a:lnTo>
                    <a:lnTo>
                      <a:pt x="11" y="33"/>
                    </a:lnTo>
                    <a:lnTo>
                      <a:pt x="11" y="33"/>
                    </a:lnTo>
                    <a:lnTo>
                      <a:pt x="9" y="33"/>
                    </a:lnTo>
                    <a:lnTo>
                      <a:pt x="9" y="33"/>
                    </a:lnTo>
                    <a:lnTo>
                      <a:pt x="9" y="33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7"/>
                    </a:lnTo>
                    <a:lnTo>
                      <a:pt x="9" y="37"/>
                    </a:lnTo>
                    <a:lnTo>
                      <a:pt x="9" y="37"/>
                    </a:lnTo>
                    <a:lnTo>
                      <a:pt x="9" y="37"/>
                    </a:lnTo>
                    <a:lnTo>
                      <a:pt x="9" y="39"/>
                    </a:lnTo>
                    <a:lnTo>
                      <a:pt x="9" y="39"/>
                    </a:lnTo>
                    <a:lnTo>
                      <a:pt x="11" y="39"/>
                    </a:lnTo>
                    <a:lnTo>
                      <a:pt x="11" y="39"/>
                    </a:lnTo>
                    <a:lnTo>
                      <a:pt x="11" y="40"/>
                    </a:lnTo>
                    <a:lnTo>
                      <a:pt x="11" y="40"/>
                    </a:lnTo>
                    <a:lnTo>
                      <a:pt x="11" y="40"/>
                    </a:lnTo>
                    <a:lnTo>
                      <a:pt x="11" y="40"/>
                    </a:lnTo>
                    <a:lnTo>
                      <a:pt x="11" y="40"/>
                    </a:lnTo>
                    <a:lnTo>
                      <a:pt x="11" y="40"/>
                    </a:lnTo>
                    <a:lnTo>
                      <a:pt x="11" y="42"/>
                    </a:lnTo>
                    <a:lnTo>
                      <a:pt x="11" y="42"/>
                    </a:lnTo>
                    <a:lnTo>
                      <a:pt x="11" y="42"/>
                    </a:lnTo>
                    <a:lnTo>
                      <a:pt x="11" y="42"/>
                    </a:lnTo>
                    <a:lnTo>
                      <a:pt x="11" y="42"/>
                    </a:lnTo>
                    <a:lnTo>
                      <a:pt x="11" y="42"/>
                    </a:lnTo>
                    <a:lnTo>
                      <a:pt x="11" y="44"/>
                    </a:lnTo>
                    <a:lnTo>
                      <a:pt x="11" y="44"/>
                    </a:lnTo>
                    <a:lnTo>
                      <a:pt x="13" y="44"/>
                    </a:lnTo>
                    <a:lnTo>
                      <a:pt x="13" y="44"/>
                    </a:lnTo>
                    <a:lnTo>
                      <a:pt x="13" y="44"/>
                    </a:lnTo>
                    <a:lnTo>
                      <a:pt x="13" y="44"/>
                    </a:lnTo>
                    <a:lnTo>
                      <a:pt x="13" y="46"/>
                    </a:lnTo>
                    <a:lnTo>
                      <a:pt x="13" y="46"/>
                    </a:lnTo>
                    <a:lnTo>
                      <a:pt x="13" y="46"/>
                    </a:lnTo>
                    <a:lnTo>
                      <a:pt x="13" y="46"/>
                    </a:lnTo>
                    <a:lnTo>
                      <a:pt x="13" y="46"/>
                    </a:lnTo>
                    <a:lnTo>
                      <a:pt x="13" y="46"/>
                    </a:lnTo>
                    <a:lnTo>
                      <a:pt x="13" y="46"/>
                    </a:lnTo>
                    <a:lnTo>
                      <a:pt x="15" y="46"/>
                    </a:lnTo>
                    <a:lnTo>
                      <a:pt x="15" y="46"/>
                    </a:lnTo>
                    <a:lnTo>
                      <a:pt x="15" y="48"/>
                    </a:lnTo>
                    <a:lnTo>
                      <a:pt x="15" y="48"/>
                    </a:lnTo>
                    <a:lnTo>
                      <a:pt x="15" y="48"/>
                    </a:lnTo>
                    <a:lnTo>
                      <a:pt x="15" y="48"/>
                    </a:lnTo>
                    <a:lnTo>
                      <a:pt x="15" y="48"/>
                    </a:lnTo>
                    <a:lnTo>
                      <a:pt x="15" y="48"/>
                    </a:lnTo>
                    <a:lnTo>
                      <a:pt x="15" y="48"/>
                    </a:lnTo>
                    <a:lnTo>
                      <a:pt x="17" y="48"/>
                    </a:lnTo>
                    <a:lnTo>
                      <a:pt x="17" y="48"/>
                    </a:lnTo>
                    <a:lnTo>
                      <a:pt x="17" y="48"/>
                    </a:lnTo>
                    <a:lnTo>
                      <a:pt x="17" y="48"/>
                    </a:lnTo>
                    <a:lnTo>
                      <a:pt x="17" y="48"/>
                    </a:lnTo>
                    <a:lnTo>
                      <a:pt x="17" y="49"/>
                    </a:lnTo>
                    <a:lnTo>
                      <a:pt x="17" y="49"/>
                    </a:lnTo>
                    <a:lnTo>
                      <a:pt x="17" y="49"/>
                    </a:lnTo>
                    <a:lnTo>
                      <a:pt x="18" y="49"/>
                    </a:lnTo>
                    <a:lnTo>
                      <a:pt x="18" y="49"/>
                    </a:lnTo>
                    <a:lnTo>
                      <a:pt x="18" y="49"/>
                    </a:lnTo>
                    <a:lnTo>
                      <a:pt x="18" y="49"/>
                    </a:lnTo>
                    <a:lnTo>
                      <a:pt x="18" y="49"/>
                    </a:lnTo>
                    <a:lnTo>
                      <a:pt x="18" y="49"/>
                    </a:lnTo>
                    <a:lnTo>
                      <a:pt x="18" y="49"/>
                    </a:lnTo>
                    <a:lnTo>
                      <a:pt x="20" y="49"/>
                    </a:lnTo>
                    <a:lnTo>
                      <a:pt x="20" y="49"/>
                    </a:lnTo>
                    <a:lnTo>
                      <a:pt x="20" y="49"/>
                    </a:lnTo>
                    <a:lnTo>
                      <a:pt x="20" y="49"/>
                    </a:lnTo>
                    <a:lnTo>
                      <a:pt x="20" y="49"/>
                    </a:lnTo>
                    <a:lnTo>
                      <a:pt x="20" y="49"/>
                    </a:lnTo>
                    <a:lnTo>
                      <a:pt x="20" y="49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2" y="49"/>
                    </a:lnTo>
                    <a:lnTo>
                      <a:pt x="24" y="49"/>
                    </a:lnTo>
                    <a:lnTo>
                      <a:pt x="24" y="49"/>
                    </a:lnTo>
                    <a:lnTo>
                      <a:pt x="24" y="49"/>
                    </a:lnTo>
                    <a:lnTo>
                      <a:pt x="24" y="49"/>
                    </a:lnTo>
                    <a:lnTo>
                      <a:pt x="24" y="49"/>
                    </a:lnTo>
                    <a:lnTo>
                      <a:pt x="24" y="49"/>
                    </a:lnTo>
                    <a:lnTo>
                      <a:pt x="24" y="49"/>
                    </a:lnTo>
                    <a:lnTo>
                      <a:pt x="24" y="49"/>
                    </a:lnTo>
                    <a:lnTo>
                      <a:pt x="26" y="49"/>
                    </a:lnTo>
                    <a:lnTo>
                      <a:pt x="26" y="49"/>
                    </a:lnTo>
                    <a:lnTo>
                      <a:pt x="26" y="49"/>
                    </a:lnTo>
                    <a:lnTo>
                      <a:pt x="26" y="49"/>
                    </a:lnTo>
                    <a:lnTo>
                      <a:pt x="26" y="48"/>
                    </a:lnTo>
                    <a:lnTo>
                      <a:pt x="26" y="48"/>
                    </a:lnTo>
                    <a:lnTo>
                      <a:pt x="26" y="48"/>
                    </a:lnTo>
                    <a:lnTo>
                      <a:pt x="26" y="48"/>
                    </a:lnTo>
                    <a:lnTo>
                      <a:pt x="26" y="48"/>
                    </a:lnTo>
                    <a:lnTo>
                      <a:pt x="26" y="48"/>
                    </a:lnTo>
                    <a:lnTo>
                      <a:pt x="26" y="48"/>
                    </a:lnTo>
                    <a:lnTo>
                      <a:pt x="27" y="48"/>
                    </a:lnTo>
                    <a:lnTo>
                      <a:pt x="27" y="48"/>
                    </a:lnTo>
                    <a:lnTo>
                      <a:pt x="27" y="48"/>
                    </a:lnTo>
                    <a:lnTo>
                      <a:pt x="27" y="48"/>
                    </a:lnTo>
                    <a:lnTo>
                      <a:pt x="27" y="48"/>
                    </a:lnTo>
                    <a:lnTo>
                      <a:pt x="27" y="48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27" y="46"/>
                    </a:lnTo>
                    <a:lnTo>
                      <a:pt x="29" y="46"/>
                    </a:lnTo>
                    <a:lnTo>
                      <a:pt x="29" y="44"/>
                    </a:lnTo>
                    <a:lnTo>
                      <a:pt x="29" y="44"/>
                    </a:lnTo>
                    <a:lnTo>
                      <a:pt x="29" y="44"/>
                    </a:lnTo>
                    <a:lnTo>
                      <a:pt x="29" y="44"/>
                    </a:lnTo>
                    <a:lnTo>
                      <a:pt x="29" y="44"/>
                    </a:lnTo>
                    <a:lnTo>
                      <a:pt x="29" y="44"/>
                    </a:lnTo>
                    <a:lnTo>
                      <a:pt x="29" y="44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29" y="40"/>
                    </a:lnTo>
                    <a:lnTo>
                      <a:pt x="29" y="40"/>
                    </a:lnTo>
                    <a:lnTo>
                      <a:pt x="29" y="40"/>
                    </a:lnTo>
                    <a:lnTo>
                      <a:pt x="29" y="40"/>
                    </a:lnTo>
                    <a:lnTo>
                      <a:pt x="29" y="40"/>
                    </a:lnTo>
                    <a:lnTo>
                      <a:pt x="29" y="39"/>
                    </a:lnTo>
                    <a:lnTo>
                      <a:pt x="31" y="39"/>
                    </a:lnTo>
                    <a:lnTo>
                      <a:pt x="31" y="39"/>
                    </a:lnTo>
                    <a:lnTo>
                      <a:pt x="31" y="37"/>
                    </a:lnTo>
                    <a:lnTo>
                      <a:pt x="31" y="37"/>
                    </a:lnTo>
                    <a:lnTo>
                      <a:pt x="31" y="35"/>
                    </a:lnTo>
                    <a:lnTo>
                      <a:pt x="31" y="35"/>
                    </a:lnTo>
                    <a:lnTo>
                      <a:pt x="31" y="33"/>
                    </a:lnTo>
                    <a:lnTo>
                      <a:pt x="31" y="33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29"/>
                    </a:lnTo>
                    <a:lnTo>
                      <a:pt x="31" y="29"/>
                    </a:lnTo>
                    <a:lnTo>
                      <a:pt x="31" y="29"/>
                    </a:lnTo>
                    <a:lnTo>
                      <a:pt x="31" y="28"/>
                    </a:lnTo>
                    <a:lnTo>
                      <a:pt x="31" y="28"/>
                    </a:lnTo>
                    <a:lnTo>
                      <a:pt x="31" y="28"/>
                    </a:lnTo>
                    <a:lnTo>
                      <a:pt x="31" y="26"/>
                    </a:lnTo>
                    <a:lnTo>
                      <a:pt x="31" y="26"/>
                    </a:lnTo>
                    <a:lnTo>
                      <a:pt x="31" y="24"/>
                    </a:lnTo>
                    <a:lnTo>
                      <a:pt x="31" y="24"/>
                    </a:lnTo>
                    <a:lnTo>
                      <a:pt x="31" y="24"/>
                    </a:lnTo>
                    <a:lnTo>
                      <a:pt x="31" y="24"/>
                    </a:lnTo>
                    <a:lnTo>
                      <a:pt x="31" y="22"/>
                    </a:lnTo>
                    <a:lnTo>
                      <a:pt x="31" y="22"/>
                    </a:lnTo>
                    <a:lnTo>
                      <a:pt x="31" y="22"/>
                    </a:lnTo>
                    <a:lnTo>
                      <a:pt x="33" y="20"/>
                    </a:lnTo>
                    <a:lnTo>
                      <a:pt x="33" y="20"/>
                    </a:lnTo>
                    <a:lnTo>
                      <a:pt x="33" y="20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3" y="15"/>
                    </a:lnTo>
                    <a:lnTo>
                      <a:pt x="33" y="15"/>
                    </a:lnTo>
                    <a:lnTo>
                      <a:pt x="33" y="15"/>
                    </a:lnTo>
                    <a:lnTo>
                      <a:pt x="35" y="15"/>
                    </a:lnTo>
                    <a:lnTo>
                      <a:pt x="35" y="15"/>
                    </a:lnTo>
                    <a:lnTo>
                      <a:pt x="35" y="13"/>
                    </a:lnTo>
                    <a:lnTo>
                      <a:pt x="35" y="13"/>
                    </a:lnTo>
                    <a:lnTo>
                      <a:pt x="35" y="13"/>
                    </a:lnTo>
                    <a:lnTo>
                      <a:pt x="35" y="13"/>
                    </a:lnTo>
                    <a:lnTo>
                      <a:pt x="35" y="11"/>
                    </a:lnTo>
                    <a:lnTo>
                      <a:pt x="35" y="11"/>
                    </a:lnTo>
                    <a:lnTo>
                      <a:pt x="35" y="11"/>
                    </a:lnTo>
                    <a:lnTo>
                      <a:pt x="35" y="11"/>
                    </a:lnTo>
                    <a:lnTo>
                      <a:pt x="37" y="11"/>
                    </a:lnTo>
                    <a:lnTo>
                      <a:pt x="37" y="10"/>
                    </a:lnTo>
                    <a:lnTo>
                      <a:pt x="37" y="10"/>
                    </a:lnTo>
                    <a:lnTo>
                      <a:pt x="37" y="10"/>
                    </a:lnTo>
                    <a:lnTo>
                      <a:pt x="37" y="10"/>
                    </a:lnTo>
                    <a:lnTo>
                      <a:pt x="37" y="10"/>
                    </a:lnTo>
                    <a:lnTo>
                      <a:pt x="37" y="10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40" y="8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4" y="6"/>
                    </a:lnTo>
                    <a:lnTo>
                      <a:pt x="44" y="6"/>
                    </a:lnTo>
                    <a:lnTo>
                      <a:pt x="44" y="6"/>
                    </a:lnTo>
                    <a:lnTo>
                      <a:pt x="44" y="4"/>
                    </a:lnTo>
                    <a:lnTo>
                      <a:pt x="46" y="4"/>
                    </a:lnTo>
                    <a:lnTo>
                      <a:pt x="46" y="4"/>
                    </a:lnTo>
                    <a:lnTo>
                      <a:pt x="46" y="4"/>
                    </a:lnTo>
                    <a:lnTo>
                      <a:pt x="47" y="4"/>
                    </a:lnTo>
                    <a:lnTo>
                      <a:pt x="47" y="4"/>
                    </a:lnTo>
                    <a:lnTo>
                      <a:pt x="47" y="4"/>
                    </a:lnTo>
                    <a:lnTo>
                      <a:pt x="49" y="4"/>
                    </a:lnTo>
                    <a:lnTo>
                      <a:pt x="49" y="4"/>
                    </a:lnTo>
                    <a:lnTo>
                      <a:pt x="49" y="4"/>
                    </a:lnTo>
                    <a:lnTo>
                      <a:pt x="49" y="4"/>
                    </a:lnTo>
                    <a:lnTo>
                      <a:pt x="51" y="4"/>
                    </a:lnTo>
                    <a:lnTo>
                      <a:pt x="51" y="4"/>
                    </a:lnTo>
                    <a:lnTo>
                      <a:pt x="51" y="4"/>
                    </a:lnTo>
                    <a:lnTo>
                      <a:pt x="53" y="4"/>
                    </a:lnTo>
                    <a:lnTo>
                      <a:pt x="53" y="4"/>
                    </a:lnTo>
                    <a:lnTo>
                      <a:pt x="53" y="4"/>
                    </a:lnTo>
                    <a:lnTo>
                      <a:pt x="53" y="4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6" y="4"/>
                    </a:lnTo>
                    <a:lnTo>
                      <a:pt x="56" y="4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8" y="6"/>
                    </a:lnTo>
                    <a:lnTo>
                      <a:pt x="58" y="6"/>
                    </a:lnTo>
                    <a:lnTo>
                      <a:pt x="58" y="6"/>
                    </a:lnTo>
                    <a:lnTo>
                      <a:pt x="58" y="6"/>
                    </a:lnTo>
                    <a:lnTo>
                      <a:pt x="60" y="6"/>
                    </a:lnTo>
                    <a:lnTo>
                      <a:pt x="60" y="6"/>
                    </a:lnTo>
                    <a:lnTo>
                      <a:pt x="60" y="6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2" y="8"/>
                    </a:lnTo>
                    <a:lnTo>
                      <a:pt x="62" y="8"/>
                    </a:lnTo>
                    <a:lnTo>
                      <a:pt x="62" y="8"/>
                    </a:lnTo>
                    <a:lnTo>
                      <a:pt x="62" y="8"/>
                    </a:lnTo>
                    <a:lnTo>
                      <a:pt x="62" y="10"/>
                    </a:lnTo>
                    <a:lnTo>
                      <a:pt x="64" y="10"/>
                    </a:lnTo>
                    <a:lnTo>
                      <a:pt x="64" y="10"/>
                    </a:lnTo>
                    <a:lnTo>
                      <a:pt x="64" y="10"/>
                    </a:lnTo>
                    <a:lnTo>
                      <a:pt x="64" y="10"/>
                    </a:lnTo>
                    <a:lnTo>
                      <a:pt x="64" y="11"/>
                    </a:lnTo>
                    <a:lnTo>
                      <a:pt x="65" y="11"/>
                    </a:lnTo>
                    <a:lnTo>
                      <a:pt x="65" y="11"/>
                    </a:lnTo>
                    <a:lnTo>
                      <a:pt x="65" y="11"/>
                    </a:lnTo>
                    <a:lnTo>
                      <a:pt x="65" y="11"/>
                    </a:lnTo>
                    <a:lnTo>
                      <a:pt x="65" y="13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3"/>
                    </a:lnTo>
                    <a:lnTo>
                      <a:pt x="67" y="15"/>
                    </a:lnTo>
                    <a:lnTo>
                      <a:pt x="67" y="15"/>
                    </a:lnTo>
                    <a:lnTo>
                      <a:pt x="67" y="15"/>
                    </a:lnTo>
                    <a:lnTo>
                      <a:pt x="67" y="17"/>
                    </a:lnTo>
                    <a:lnTo>
                      <a:pt x="69" y="17"/>
                    </a:lnTo>
                    <a:lnTo>
                      <a:pt x="69" y="17"/>
                    </a:lnTo>
                    <a:lnTo>
                      <a:pt x="69" y="17"/>
                    </a:lnTo>
                    <a:lnTo>
                      <a:pt x="69" y="19"/>
                    </a:lnTo>
                    <a:lnTo>
                      <a:pt x="69" y="19"/>
                    </a:lnTo>
                    <a:lnTo>
                      <a:pt x="69" y="19"/>
                    </a:lnTo>
                    <a:lnTo>
                      <a:pt x="69" y="20"/>
                    </a:lnTo>
                    <a:lnTo>
                      <a:pt x="69" y="20"/>
                    </a:lnTo>
                    <a:lnTo>
                      <a:pt x="69" y="20"/>
                    </a:lnTo>
                    <a:lnTo>
                      <a:pt x="71" y="20"/>
                    </a:lnTo>
                    <a:lnTo>
                      <a:pt x="71" y="20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1" y="28"/>
                    </a:lnTo>
                    <a:lnTo>
                      <a:pt x="71" y="28"/>
                    </a:lnTo>
                    <a:lnTo>
                      <a:pt x="71" y="28"/>
                    </a:lnTo>
                    <a:lnTo>
                      <a:pt x="71" y="28"/>
                    </a:lnTo>
                    <a:lnTo>
                      <a:pt x="71" y="29"/>
                    </a:lnTo>
                    <a:lnTo>
                      <a:pt x="71" y="29"/>
                    </a:lnTo>
                    <a:lnTo>
                      <a:pt x="71" y="29"/>
                    </a:lnTo>
                    <a:lnTo>
                      <a:pt x="71" y="29"/>
                    </a:lnTo>
                    <a:lnTo>
                      <a:pt x="71" y="29"/>
                    </a:lnTo>
                    <a:lnTo>
                      <a:pt x="71" y="31"/>
                    </a:lnTo>
                    <a:lnTo>
                      <a:pt x="71" y="31"/>
                    </a:lnTo>
                    <a:lnTo>
                      <a:pt x="71" y="31"/>
                    </a:lnTo>
                    <a:lnTo>
                      <a:pt x="71" y="31"/>
                    </a:lnTo>
                    <a:lnTo>
                      <a:pt x="71" y="33"/>
                    </a:lnTo>
                    <a:lnTo>
                      <a:pt x="71" y="33"/>
                    </a:lnTo>
                    <a:lnTo>
                      <a:pt x="71" y="33"/>
                    </a:lnTo>
                    <a:lnTo>
                      <a:pt x="71" y="33"/>
                    </a:lnTo>
                    <a:lnTo>
                      <a:pt x="71" y="33"/>
                    </a:lnTo>
                    <a:lnTo>
                      <a:pt x="71" y="35"/>
                    </a:lnTo>
                    <a:lnTo>
                      <a:pt x="71" y="35"/>
                    </a:lnTo>
                    <a:lnTo>
                      <a:pt x="69" y="35"/>
                    </a:lnTo>
                    <a:lnTo>
                      <a:pt x="69" y="35"/>
                    </a:lnTo>
                    <a:lnTo>
                      <a:pt x="69" y="37"/>
                    </a:lnTo>
                    <a:lnTo>
                      <a:pt x="69" y="37"/>
                    </a:lnTo>
                    <a:lnTo>
                      <a:pt x="69" y="37"/>
                    </a:lnTo>
                    <a:lnTo>
                      <a:pt x="69" y="37"/>
                    </a:lnTo>
                    <a:lnTo>
                      <a:pt x="69" y="37"/>
                    </a:lnTo>
                    <a:lnTo>
                      <a:pt x="69" y="37"/>
                    </a:lnTo>
                    <a:lnTo>
                      <a:pt x="69" y="37"/>
                    </a:lnTo>
                    <a:lnTo>
                      <a:pt x="69" y="37"/>
                    </a:lnTo>
                    <a:lnTo>
                      <a:pt x="69" y="37"/>
                    </a:lnTo>
                    <a:lnTo>
                      <a:pt x="71" y="37"/>
                    </a:lnTo>
                    <a:lnTo>
                      <a:pt x="71" y="37"/>
                    </a:lnTo>
                    <a:lnTo>
                      <a:pt x="71" y="37"/>
                    </a:lnTo>
                    <a:lnTo>
                      <a:pt x="71" y="37"/>
                    </a:lnTo>
                    <a:lnTo>
                      <a:pt x="71" y="37"/>
                    </a:lnTo>
                    <a:lnTo>
                      <a:pt x="71" y="37"/>
                    </a:lnTo>
                    <a:lnTo>
                      <a:pt x="71" y="37"/>
                    </a:lnTo>
                    <a:lnTo>
                      <a:pt x="71" y="37"/>
                    </a:lnTo>
                    <a:lnTo>
                      <a:pt x="71" y="37"/>
                    </a:lnTo>
                    <a:lnTo>
                      <a:pt x="71" y="39"/>
                    </a:lnTo>
                    <a:lnTo>
                      <a:pt x="71" y="39"/>
                    </a:lnTo>
                    <a:lnTo>
                      <a:pt x="71" y="39"/>
                    </a:lnTo>
                    <a:lnTo>
                      <a:pt x="71" y="39"/>
                    </a:lnTo>
                    <a:lnTo>
                      <a:pt x="71" y="39"/>
                    </a:lnTo>
                    <a:lnTo>
                      <a:pt x="71" y="39"/>
                    </a:lnTo>
                    <a:lnTo>
                      <a:pt x="71" y="39"/>
                    </a:lnTo>
                    <a:lnTo>
                      <a:pt x="71" y="39"/>
                    </a:lnTo>
                    <a:lnTo>
                      <a:pt x="71" y="39"/>
                    </a:lnTo>
                    <a:lnTo>
                      <a:pt x="71" y="39"/>
                    </a:lnTo>
                    <a:lnTo>
                      <a:pt x="73" y="39"/>
                    </a:lnTo>
                    <a:lnTo>
                      <a:pt x="73" y="39"/>
                    </a:lnTo>
                    <a:lnTo>
                      <a:pt x="73" y="39"/>
                    </a:lnTo>
                    <a:lnTo>
                      <a:pt x="73" y="39"/>
                    </a:lnTo>
                    <a:lnTo>
                      <a:pt x="73" y="39"/>
                    </a:lnTo>
                    <a:lnTo>
                      <a:pt x="73" y="39"/>
                    </a:lnTo>
                    <a:lnTo>
                      <a:pt x="73" y="39"/>
                    </a:lnTo>
                    <a:lnTo>
                      <a:pt x="74" y="39"/>
                    </a:lnTo>
                    <a:lnTo>
                      <a:pt x="74" y="39"/>
                    </a:lnTo>
                    <a:lnTo>
                      <a:pt x="74" y="39"/>
                    </a:lnTo>
                    <a:lnTo>
                      <a:pt x="74" y="39"/>
                    </a:lnTo>
                    <a:lnTo>
                      <a:pt x="74" y="39"/>
                    </a:lnTo>
                    <a:lnTo>
                      <a:pt x="74" y="39"/>
                    </a:lnTo>
                    <a:lnTo>
                      <a:pt x="74" y="39"/>
                    </a:lnTo>
                    <a:lnTo>
                      <a:pt x="76" y="42"/>
                    </a:lnTo>
                    <a:lnTo>
                      <a:pt x="55" y="49"/>
                    </a:lnTo>
                    <a:lnTo>
                      <a:pt x="53" y="46"/>
                    </a:lnTo>
                    <a:lnTo>
                      <a:pt x="53" y="46"/>
                    </a:lnTo>
                    <a:lnTo>
                      <a:pt x="53" y="46"/>
                    </a:lnTo>
                    <a:lnTo>
                      <a:pt x="55" y="46"/>
                    </a:lnTo>
                    <a:lnTo>
                      <a:pt x="55" y="46"/>
                    </a:lnTo>
                    <a:lnTo>
                      <a:pt x="55" y="44"/>
                    </a:lnTo>
                    <a:lnTo>
                      <a:pt x="56" y="44"/>
                    </a:lnTo>
                    <a:lnTo>
                      <a:pt x="56" y="44"/>
                    </a:lnTo>
                    <a:lnTo>
                      <a:pt x="56" y="44"/>
                    </a:lnTo>
                    <a:lnTo>
                      <a:pt x="56" y="44"/>
                    </a:lnTo>
                    <a:lnTo>
                      <a:pt x="58" y="42"/>
                    </a:lnTo>
                    <a:lnTo>
                      <a:pt x="58" y="42"/>
                    </a:lnTo>
                    <a:lnTo>
                      <a:pt x="58" y="42"/>
                    </a:lnTo>
                    <a:lnTo>
                      <a:pt x="58" y="42"/>
                    </a:lnTo>
                    <a:lnTo>
                      <a:pt x="58" y="42"/>
                    </a:lnTo>
                    <a:lnTo>
                      <a:pt x="60" y="42"/>
                    </a:lnTo>
                    <a:lnTo>
                      <a:pt x="60" y="40"/>
                    </a:lnTo>
                    <a:lnTo>
                      <a:pt x="60" y="40"/>
                    </a:lnTo>
                    <a:lnTo>
                      <a:pt x="60" y="40"/>
                    </a:lnTo>
                    <a:lnTo>
                      <a:pt x="60" y="40"/>
                    </a:lnTo>
                    <a:lnTo>
                      <a:pt x="62" y="40"/>
                    </a:lnTo>
                    <a:lnTo>
                      <a:pt x="62" y="39"/>
                    </a:lnTo>
                    <a:lnTo>
                      <a:pt x="62" y="39"/>
                    </a:lnTo>
                    <a:lnTo>
                      <a:pt x="62" y="39"/>
                    </a:lnTo>
                    <a:lnTo>
                      <a:pt x="62" y="39"/>
                    </a:lnTo>
                    <a:lnTo>
                      <a:pt x="62" y="39"/>
                    </a:lnTo>
                    <a:lnTo>
                      <a:pt x="64" y="37"/>
                    </a:lnTo>
                    <a:lnTo>
                      <a:pt x="64" y="37"/>
                    </a:lnTo>
                    <a:lnTo>
                      <a:pt x="64" y="37"/>
                    </a:lnTo>
                    <a:lnTo>
                      <a:pt x="64" y="37"/>
                    </a:lnTo>
                    <a:lnTo>
                      <a:pt x="64" y="37"/>
                    </a:lnTo>
                    <a:lnTo>
                      <a:pt x="64" y="35"/>
                    </a:lnTo>
                    <a:lnTo>
                      <a:pt x="64" y="35"/>
                    </a:lnTo>
                    <a:lnTo>
                      <a:pt x="64" y="35"/>
                    </a:lnTo>
                    <a:lnTo>
                      <a:pt x="65" y="35"/>
                    </a:lnTo>
                    <a:lnTo>
                      <a:pt x="65" y="35"/>
                    </a:lnTo>
                    <a:lnTo>
                      <a:pt x="65" y="33"/>
                    </a:lnTo>
                    <a:lnTo>
                      <a:pt x="65" y="33"/>
                    </a:lnTo>
                    <a:lnTo>
                      <a:pt x="65" y="33"/>
                    </a:lnTo>
                    <a:lnTo>
                      <a:pt x="65" y="33"/>
                    </a:lnTo>
                    <a:lnTo>
                      <a:pt x="65" y="33"/>
                    </a:lnTo>
                    <a:lnTo>
                      <a:pt x="65" y="31"/>
                    </a:lnTo>
                    <a:lnTo>
                      <a:pt x="65" y="31"/>
                    </a:lnTo>
                    <a:lnTo>
                      <a:pt x="65" y="31"/>
                    </a:lnTo>
                    <a:lnTo>
                      <a:pt x="65" y="31"/>
                    </a:lnTo>
                    <a:lnTo>
                      <a:pt x="65" y="31"/>
                    </a:lnTo>
                    <a:lnTo>
                      <a:pt x="67" y="29"/>
                    </a:lnTo>
                    <a:lnTo>
                      <a:pt x="67" y="29"/>
                    </a:lnTo>
                    <a:lnTo>
                      <a:pt x="67" y="29"/>
                    </a:lnTo>
                    <a:lnTo>
                      <a:pt x="67" y="29"/>
                    </a:lnTo>
                    <a:lnTo>
                      <a:pt x="67" y="29"/>
                    </a:lnTo>
                    <a:lnTo>
                      <a:pt x="67" y="28"/>
                    </a:lnTo>
                    <a:lnTo>
                      <a:pt x="67" y="28"/>
                    </a:lnTo>
                    <a:lnTo>
                      <a:pt x="67" y="28"/>
                    </a:lnTo>
                    <a:lnTo>
                      <a:pt x="67" y="28"/>
                    </a:lnTo>
                    <a:lnTo>
                      <a:pt x="67" y="26"/>
                    </a:lnTo>
                    <a:lnTo>
                      <a:pt x="67" y="26"/>
                    </a:lnTo>
                    <a:lnTo>
                      <a:pt x="67" y="26"/>
                    </a:lnTo>
                    <a:lnTo>
                      <a:pt x="67" y="26"/>
                    </a:lnTo>
                    <a:lnTo>
                      <a:pt x="67" y="26"/>
                    </a:lnTo>
                    <a:lnTo>
                      <a:pt x="67" y="24"/>
                    </a:lnTo>
                    <a:lnTo>
                      <a:pt x="67" y="24"/>
                    </a:lnTo>
                    <a:lnTo>
                      <a:pt x="65" y="24"/>
                    </a:lnTo>
                    <a:lnTo>
                      <a:pt x="65" y="24"/>
                    </a:lnTo>
                    <a:lnTo>
                      <a:pt x="65" y="24"/>
                    </a:lnTo>
                    <a:lnTo>
                      <a:pt x="65" y="22"/>
                    </a:lnTo>
                    <a:lnTo>
                      <a:pt x="65" y="22"/>
                    </a:lnTo>
                    <a:lnTo>
                      <a:pt x="65" y="22"/>
                    </a:lnTo>
                    <a:lnTo>
                      <a:pt x="65" y="22"/>
                    </a:lnTo>
                    <a:lnTo>
                      <a:pt x="65" y="22"/>
                    </a:lnTo>
                    <a:lnTo>
                      <a:pt x="65" y="22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2" y="15"/>
                    </a:lnTo>
                    <a:lnTo>
                      <a:pt x="62" y="15"/>
                    </a:lnTo>
                    <a:lnTo>
                      <a:pt x="62" y="15"/>
                    </a:lnTo>
                    <a:lnTo>
                      <a:pt x="60" y="15"/>
                    </a:lnTo>
                    <a:lnTo>
                      <a:pt x="60" y="15"/>
                    </a:lnTo>
                    <a:lnTo>
                      <a:pt x="60" y="15"/>
                    </a:lnTo>
                    <a:lnTo>
                      <a:pt x="60" y="15"/>
                    </a:lnTo>
                    <a:lnTo>
                      <a:pt x="60" y="15"/>
                    </a:lnTo>
                    <a:lnTo>
                      <a:pt x="60" y="15"/>
                    </a:lnTo>
                    <a:lnTo>
                      <a:pt x="60" y="15"/>
                    </a:lnTo>
                    <a:lnTo>
                      <a:pt x="60" y="15"/>
                    </a:lnTo>
                    <a:lnTo>
                      <a:pt x="60" y="15"/>
                    </a:lnTo>
                    <a:lnTo>
                      <a:pt x="58" y="15"/>
                    </a:lnTo>
                    <a:lnTo>
                      <a:pt x="58" y="15"/>
                    </a:lnTo>
                    <a:lnTo>
                      <a:pt x="58" y="15"/>
                    </a:lnTo>
                    <a:lnTo>
                      <a:pt x="58" y="15"/>
                    </a:lnTo>
                    <a:lnTo>
                      <a:pt x="58" y="15"/>
                    </a:lnTo>
                    <a:lnTo>
                      <a:pt x="58" y="15"/>
                    </a:lnTo>
                    <a:lnTo>
                      <a:pt x="58" y="15"/>
                    </a:lnTo>
                    <a:lnTo>
                      <a:pt x="58" y="15"/>
                    </a:lnTo>
                    <a:lnTo>
                      <a:pt x="56" y="15"/>
                    </a:lnTo>
                    <a:lnTo>
                      <a:pt x="56" y="15"/>
                    </a:lnTo>
                    <a:lnTo>
                      <a:pt x="56" y="15"/>
                    </a:lnTo>
                    <a:lnTo>
                      <a:pt x="56" y="15"/>
                    </a:lnTo>
                    <a:lnTo>
                      <a:pt x="56" y="15"/>
                    </a:lnTo>
                    <a:lnTo>
                      <a:pt x="56" y="15"/>
                    </a:lnTo>
                    <a:lnTo>
                      <a:pt x="56" y="15"/>
                    </a:lnTo>
                    <a:lnTo>
                      <a:pt x="56" y="15"/>
                    </a:lnTo>
                    <a:lnTo>
                      <a:pt x="55" y="15"/>
                    </a:lnTo>
                    <a:lnTo>
                      <a:pt x="55" y="15"/>
                    </a:lnTo>
                    <a:lnTo>
                      <a:pt x="55" y="15"/>
                    </a:lnTo>
                    <a:lnTo>
                      <a:pt x="55" y="15"/>
                    </a:lnTo>
                    <a:lnTo>
                      <a:pt x="55" y="15"/>
                    </a:lnTo>
                    <a:lnTo>
                      <a:pt x="55" y="15"/>
                    </a:lnTo>
                    <a:lnTo>
                      <a:pt x="55" y="15"/>
                    </a:lnTo>
                    <a:lnTo>
                      <a:pt x="55" y="15"/>
                    </a:lnTo>
                    <a:lnTo>
                      <a:pt x="53" y="15"/>
                    </a:lnTo>
                    <a:lnTo>
                      <a:pt x="53" y="15"/>
                    </a:lnTo>
                    <a:lnTo>
                      <a:pt x="53" y="15"/>
                    </a:lnTo>
                    <a:lnTo>
                      <a:pt x="53" y="15"/>
                    </a:lnTo>
                    <a:lnTo>
                      <a:pt x="53" y="15"/>
                    </a:lnTo>
                    <a:lnTo>
                      <a:pt x="53" y="15"/>
                    </a:lnTo>
                    <a:lnTo>
                      <a:pt x="53" y="15"/>
                    </a:lnTo>
                    <a:lnTo>
                      <a:pt x="53" y="15"/>
                    </a:lnTo>
                    <a:lnTo>
                      <a:pt x="53" y="15"/>
                    </a:lnTo>
                    <a:lnTo>
                      <a:pt x="53" y="17"/>
                    </a:lnTo>
                    <a:lnTo>
                      <a:pt x="53" y="17"/>
                    </a:lnTo>
                    <a:lnTo>
                      <a:pt x="51" y="17"/>
                    </a:lnTo>
                    <a:lnTo>
                      <a:pt x="51" y="17"/>
                    </a:lnTo>
                    <a:lnTo>
                      <a:pt x="51" y="17"/>
                    </a:lnTo>
                    <a:lnTo>
                      <a:pt x="51" y="17"/>
                    </a:lnTo>
                    <a:lnTo>
                      <a:pt x="51" y="17"/>
                    </a:lnTo>
                    <a:lnTo>
                      <a:pt x="51" y="17"/>
                    </a:lnTo>
                    <a:lnTo>
                      <a:pt x="51" y="17"/>
                    </a:lnTo>
                    <a:lnTo>
                      <a:pt x="51" y="17"/>
                    </a:lnTo>
                    <a:lnTo>
                      <a:pt x="51" y="17"/>
                    </a:lnTo>
                    <a:lnTo>
                      <a:pt x="51" y="19"/>
                    </a:lnTo>
                    <a:lnTo>
                      <a:pt x="51" y="19"/>
                    </a:lnTo>
                    <a:lnTo>
                      <a:pt x="51" y="19"/>
                    </a:lnTo>
                    <a:lnTo>
                      <a:pt x="49" y="19"/>
                    </a:lnTo>
                    <a:lnTo>
                      <a:pt x="49" y="19"/>
                    </a:lnTo>
                    <a:lnTo>
                      <a:pt x="49" y="19"/>
                    </a:lnTo>
                    <a:lnTo>
                      <a:pt x="49" y="19"/>
                    </a:lnTo>
                    <a:lnTo>
                      <a:pt x="49" y="19"/>
                    </a:lnTo>
                    <a:lnTo>
                      <a:pt x="49" y="20"/>
                    </a:lnTo>
                    <a:lnTo>
                      <a:pt x="49" y="20"/>
                    </a:lnTo>
                    <a:lnTo>
                      <a:pt x="49" y="20"/>
                    </a:lnTo>
                    <a:lnTo>
                      <a:pt x="49" y="20"/>
                    </a:lnTo>
                    <a:lnTo>
                      <a:pt x="49" y="20"/>
                    </a:lnTo>
                    <a:lnTo>
                      <a:pt x="49" y="20"/>
                    </a:lnTo>
                    <a:lnTo>
                      <a:pt x="49" y="22"/>
                    </a:lnTo>
                    <a:lnTo>
                      <a:pt x="49" y="22"/>
                    </a:lnTo>
                    <a:lnTo>
                      <a:pt x="49" y="22"/>
                    </a:lnTo>
                    <a:lnTo>
                      <a:pt x="49" y="22"/>
                    </a:lnTo>
                    <a:lnTo>
                      <a:pt x="49" y="22"/>
                    </a:lnTo>
                    <a:lnTo>
                      <a:pt x="49" y="22"/>
                    </a:lnTo>
                    <a:lnTo>
                      <a:pt x="49" y="24"/>
                    </a:lnTo>
                    <a:lnTo>
                      <a:pt x="49" y="24"/>
                    </a:lnTo>
                    <a:lnTo>
                      <a:pt x="49" y="24"/>
                    </a:lnTo>
                    <a:lnTo>
                      <a:pt x="47" y="24"/>
                    </a:lnTo>
                    <a:lnTo>
                      <a:pt x="47" y="24"/>
                    </a:lnTo>
                    <a:lnTo>
                      <a:pt x="47" y="26"/>
                    </a:lnTo>
                    <a:lnTo>
                      <a:pt x="47" y="26"/>
                    </a:lnTo>
                    <a:lnTo>
                      <a:pt x="47" y="26"/>
                    </a:lnTo>
                    <a:lnTo>
                      <a:pt x="47" y="26"/>
                    </a:lnTo>
                    <a:lnTo>
                      <a:pt x="47" y="28"/>
                    </a:lnTo>
                    <a:lnTo>
                      <a:pt x="47" y="28"/>
                    </a:lnTo>
                    <a:lnTo>
                      <a:pt x="47" y="29"/>
                    </a:lnTo>
                    <a:lnTo>
                      <a:pt x="47" y="29"/>
                    </a:lnTo>
                    <a:lnTo>
                      <a:pt x="47" y="31"/>
                    </a:lnTo>
                    <a:lnTo>
                      <a:pt x="47" y="31"/>
                    </a:lnTo>
                    <a:lnTo>
                      <a:pt x="47" y="33"/>
                    </a:lnTo>
                    <a:lnTo>
                      <a:pt x="47" y="33"/>
                    </a:lnTo>
                    <a:lnTo>
                      <a:pt x="47" y="33"/>
                    </a:lnTo>
                    <a:lnTo>
                      <a:pt x="47" y="35"/>
                    </a:lnTo>
                    <a:lnTo>
                      <a:pt x="47" y="35"/>
                    </a:lnTo>
                    <a:lnTo>
                      <a:pt x="47" y="35"/>
                    </a:lnTo>
                    <a:lnTo>
                      <a:pt x="47" y="37"/>
                    </a:lnTo>
                    <a:lnTo>
                      <a:pt x="47" y="37"/>
                    </a:lnTo>
                    <a:lnTo>
                      <a:pt x="47" y="37"/>
                    </a:lnTo>
                    <a:lnTo>
                      <a:pt x="47" y="39"/>
                    </a:lnTo>
                    <a:lnTo>
                      <a:pt x="47" y="39"/>
                    </a:lnTo>
                    <a:lnTo>
                      <a:pt x="47" y="39"/>
                    </a:lnTo>
                    <a:lnTo>
                      <a:pt x="47" y="40"/>
                    </a:lnTo>
                    <a:lnTo>
                      <a:pt x="47" y="40"/>
                    </a:lnTo>
                    <a:lnTo>
                      <a:pt x="47" y="40"/>
                    </a:lnTo>
                    <a:lnTo>
                      <a:pt x="47" y="42"/>
                    </a:lnTo>
                    <a:lnTo>
                      <a:pt x="47" y="42"/>
                    </a:lnTo>
                    <a:lnTo>
                      <a:pt x="47" y="42"/>
                    </a:lnTo>
                    <a:lnTo>
                      <a:pt x="47" y="44"/>
                    </a:lnTo>
                    <a:lnTo>
                      <a:pt x="46" y="44"/>
                    </a:lnTo>
                    <a:lnTo>
                      <a:pt x="46" y="44"/>
                    </a:lnTo>
                    <a:lnTo>
                      <a:pt x="46" y="46"/>
                    </a:lnTo>
                    <a:lnTo>
                      <a:pt x="46" y="46"/>
                    </a:lnTo>
                    <a:lnTo>
                      <a:pt x="46" y="46"/>
                    </a:lnTo>
                    <a:lnTo>
                      <a:pt x="46" y="46"/>
                    </a:lnTo>
                    <a:lnTo>
                      <a:pt x="46" y="48"/>
                    </a:lnTo>
                    <a:lnTo>
                      <a:pt x="46" y="48"/>
                    </a:lnTo>
                    <a:lnTo>
                      <a:pt x="46" y="48"/>
                    </a:lnTo>
                    <a:lnTo>
                      <a:pt x="46" y="49"/>
                    </a:lnTo>
                    <a:lnTo>
                      <a:pt x="46" y="49"/>
                    </a:lnTo>
                    <a:lnTo>
                      <a:pt x="46" y="49"/>
                    </a:lnTo>
                    <a:lnTo>
                      <a:pt x="44" y="49"/>
                    </a:lnTo>
                    <a:lnTo>
                      <a:pt x="44" y="49"/>
                    </a:lnTo>
                    <a:lnTo>
                      <a:pt x="44" y="51"/>
                    </a:lnTo>
                    <a:lnTo>
                      <a:pt x="44" y="51"/>
                    </a:lnTo>
                    <a:lnTo>
                      <a:pt x="44" y="51"/>
                    </a:lnTo>
                    <a:lnTo>
                      <a:pt x="44" y="51"/>
                    </a:lnTo>
                    <a:lnTo>
                      <a:pt x="44" y="53"/>
                    </a:lnTo>
                    <a:lnTo>
                      <a:pt x="44" y="53"/>
                    </a:lnTo>
                    <a:lnTo>
                      <a:pt x="42" y="53"/>
                    </a:lnTo>
                    <a:lnTo>
                      <a:pt x="42" y="53"/>
                    </a:lnTo>
                    <a:lnTo>
                      <a:pt x="42" y="53"/>
                    </a:lnTo>
                    <a:lnTo>
                      <a:pt x="42" y="55"/>
                    </a:lnTo>
                    <a:lnTo>
                      <a:pt x="42" y="55"/>
                    </a:lnTo>
                    <a:lnTo>
                      <a:pt x="42" y="55"/>
                    </a:lnTo>
                    <a:lnTo>
                      <a:pt x="42" y="55"/>
                    </a:lnTo>
                    <a:lnTo>
                      <a:pt x="40" y="55"/>
                    </a:lnTo>
                    <a:lnTo>
                      <a:pt x="40" y="55"/>
                    </a:lnTo>
                    <a:lnTo>
                      <a:pt x="40" y="57"/>
                    </a:lnTo>
                    <a:lnTo>
                      <a:pt x="40" y="57"/>
                    </a:lnTo>
                    <a:lnTo>
                      <a:pt x="40" y="57"/>
                    </a:lnTo>
                    <a:lnTo>
                      <a:pt x="40" y="57"/>
                    </a:lnTo>
                    <a:lnTo>
                      <a:pt x="38" y="57"/>
                    </a:lnTo>
                    <a:lnTo>
                      <a:pt x="38" y="57"/>
                    </a:lnTo>
                    <a:lnTo>
                      <a:pt x="38" y="57"/>
                    </a:lnTo>
                    <a:lnTo>
                      <a:pt x="38" y="58"/>
                    </a:lnTo>
                    <a:lnTo>
                      <a:pt x="38" y="58"/>
                    </a:lnTo>
                    <a:lnTo>
                      <a:pt x="37" y="58"/>
                    </a:lnTo>
                    <a:lnTo>
                      <a:pt x="37" y="58"/>
                    </a:lnTo>
                    <a:lnTo>
                      <a:pt x="37" y="58"/>
                    </a:lnTo>
                    <a:lnTo>
                      <a:pt x="37" y="58"/>
                    </a:lnTo>
                    <a:lnTo>
                      <a:pt x="37" y="58"/>
                    </a:lnTo>
                    <a:lnTo>
                      <a:pt x="35" y="58"/>
                    </a:lnTo>
                    <a:lnTo>
                      <a:pt x="35" y="58"/>
                    </a:lnTo>
                    <a:lnTo>
                      <a:pt x="35" y="58"/>
                    </a:lnTo>
                    <a:lnTo>
                      <a:pt x="35" y="60"/>
                    </a:lnTo>
                    <a:lnTo>
                      <a:pt x="35" y="60"/>
                    </a:lnTo>
                    <a:lnTo>
                      <a:pt x="33" y="60"/>
                    </a:lnTo>
                    <a:lnTo>
                      <a:pt x="33" y="60"/>
                    </a:lnTo>
                    <a:lnTo>
                      <a:pt x="33" y="60"/>
                    </a:lnTo>
                    <a:lnTo>
                      <a:pt x="33" y="60"/>
                    </a:lnTo>
                    <a:lnTo>
                      <a:pt x="31" y="60"/>
                    </a:lnTo>
                    <a:lnTo>
                      <a:pt x="31" y="60"/>
                    </a:lnTo>
                    <a:lnTo>
                      <a:pt x="31" y="60"/>
                    </a:lnTo>
                    <a:lnTo>
                      <a:pt x="29" y="60"/>
                    </a:lnTo>
                    <a:lnTo>
                      <a:pt x="29" y="60"/>
                    </a:lnTo>
                    <a:lnTo>
                      <a:pt x="29" y="60"/>
                    </a:lnTo>
                    <a:lnTo>
                      <a:pt x="27" y="60"/>
                    </a:lnTo>
                    <a:lnTo>
                      <a:pt x="27" y="60"/>
                    </a:lnTo>
                    <a:lnTo>
                      <a:pt x="27" y="60"/>
                    </a:lnTo>
                    <a:lnTo>
                      <a:pt x="27" y="60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24" y="60"/>
                    </a:lnTo>
                    <a:lnTo>
                      <a:pt x="24" y="60"/>
                    </a:lnTo>
                    <a:lnTo>
                      <a:pt x="24" y="60"/>
                    </a:lnTo>
                    <a:lnTo>
                      <a:pt x="24" y="60"/>
                    </a:lnTo>
                    <a:lnTo>
                      <a:pt x="22" y="60"/>
                    </a:lnTo>
                    <a:lnTo>
                      <a:pt x="22" y="60"/>
                    </a:lnTo>
                    <a:lnTo>
                      <a:pt x="22" y="58"/>
                    </a:lnTo>
                    <a:lnTo>
                      <a:pt x="22" y="58"/>
                    </a:lnTo>
                    <a:lnTo>
                      <a:pt x="20" y="58"/>
                    </a:lnTo>
                    <a:lnTo>
                      <a:pt x="20" y="58"/>
                    </a:lnTo>
                    <a:lnTo>
                      <a:pt x="20" y="58"/>
                    </a:lnTo>
                    <a:lnTo>
                      <a:pt x="20" y="58"/>
                    </a:lnTo>
                    <a:lnTo>
                      <a:pt x="20" y="58"/>
                    </a:lnTo>
                    <a:lnTo>
                      <a:pt x="18" y="58"/>
                    </a:lnTo>
                    <a:lnTo>
                      <a:pt x="18" y="58"/>
                    </a:lnTo>
                    <a:lnTo>
                      <a:pt x="18" y="57"/>
                    </a:lnTo>
                    <a:lnTo>
                      <a:pt x="18" y="57"/>
                    </a:lnTo>
                    <a:lnTo>
                      <a:pt x="17" y="57"/>
                    </a:lnTo>
                    <a:lnTo>
                      <a:pt x="17" y="57"/>
                    </a:lnTo>
                    <a:lnTo>
                      <a:pt x="17" y="57"/>
                    </a:lnTo>
                    <a:lnTo>
                      <a:pt x="17" y="57"/>
                    </a:lnTo>
                    <a:lnTo>
                      <a:pt x="17" y="55"/>
                    </a:lnTo>
                    <a:lnTo>
                      <a:pt x="15" y="55"/>
                    </a:lnTo>
                    <a:lnTo>
                      <a:pt x="15" y="55"/>
                    </a:lnTo>
                    <a:lnTo>
                      <a:pt x="15" y="55"/>
                    </a:lnTo>
                    <a:lnTo>
                      <a:pt x="15" y="55"/>
                    </a:lnTo>
                    <a:lnTo>
                      <a:pt x="15" y="53"/>
                    </a:lnTo>
                    <a:lnTo>
                      <a:pt x="13" y="53"/>
                    </a:lnTo>
                    <a:lnTo>
                      <a:pt x="13" y="53"/>
                    </a:lnTo>
                    <a:lnTo>
                      <a:pt x="13" y="53"/>
                    </a:lnTo>
                    <a:lnTo>
                      <a:pt x="13" y="53"/>
                    </a:lnTo>
                    <a:lnTo>
                      <a:pt x="13" y="51"/>
                    </a:lnTo>
                    <a:lnTo>
                      <a:pt x="11" y="51"/>
                    </a:lnTo>
                    <a:lnTo>
                      <a:pt x="11" y="51"/>
                    </a:lnTo>
                    <a:lnTo>
                      <a:pt x="11" y="49"/>
                    </a:lnTo>
                    <a:lnTo>
                      <a:pt x="11" y="49"/>
                    </a:lnTo>
                    <a:lnTo>
                      <a:pt x="11" y="49"/>
                    </a:lnTo>
                    <a:lnTo>
                      <a:pt x="11" y="49"/>
                    </a:lnTo>
                    <a:lnTo>
                      <a:pt x="9" y="48"/>
                    </a:lnTo>
                    <a:lnTo>
                      <a:pt x="9" y="48"/>
                    </a:lnTo>
                    <a:lnTo>
                      <a:pt x="9" y="48"/>
                    </a:lnTo>
                    <a:lnTo>
                      <a:pt x="9" y="46"/>
                    </a:lnTo>
                    <a:lnTo>
                      <a:pt x="9" y="46"/>
                    </a:lnTo>
                    <a:lnTo>
                      <a:pt x="9" y="46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8" y="42"/>
                    </a:lnTo>
                    <a:lnTo>
                      <a:pt x="8" y="42"/>
                    </a:lnTo>
                    <a:lnTo>
                      <a:pt x="8" y="42"/>
                    </a:lnTo>
                    <a:lnTo>
                      <a:pt x="8" y="4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8" y="39"/>
                    </a:lnTo>
                    <a:lnTo>
                      <a:pt x="8" y="39"/>
                    </a:lnTo>
                    <a:lnTo>
                      <a:pt x="8" y="39"/>
                    </a:lnTo>
                    <a:lnTo>
                      <a:pt x="6" y="39"/>
                    </a:lnTo>
                    <a:lnTo>
                      <a:pt x="6" y="37"/>
                    </a:lnTo>
                    <a:lnTo>
                      <a:pt x="6" y="37"/>
                    </a:lnTo>
                    <a:lnTo>
                      <a:pt x="6" y="37"/>
                    </a:lnTo>
                    <a:lnTo>
                      <a:pt x="6" y="37"/>
                    </a:lnTo>
                    <a:lnTo>
                      <a:pt x="6" y="35"/>
                    </a:lnTo>
                    <a:lnTo>
                      <a:pt x="6" y="35"/>
                    </a:lnTo>
                    <a:lnTo>
                      <a:pt x="6" y="35"/>
                    </a:lnTo>
                    <a:lnTo>
                      <a:pt x="6" y="35"/>
                    </a:lnTo>
                    <a:lnTo>
                      <a:pt x="6" y="33"/>
                    </a:lnTo>
                    <a:lnTo>
                      <a:pt x="6" y="33"/>
                    </a:lnTo>
                    <a:lnTo>
                      <a:pt x="6" y="33"/>
                    </a:lnTo>
                    <a:lnTo>
                      <a:pt x="6" y="31"/>
                    </a:lnTo>
                    <a:lnTo>
                      <a:pt x="6" y="31"/>
                    </a:lnTo>
                    <a:lnTo>
                      <a:pt x="6" y="31"/>
                    </a:lnTo>
                    <a:lnTo>
                      <a:pt x="6" y="31"/>
                    </a:lnTo>
                    <a:lnTo>
                      <a:pt x="6" y="29"/>
                    </a:lnTo>
                    <a:lnTo>
                      <a:pt x="6" y="29"/>
                    </a:lnTo>
                    <a:lnTo>
                      <a:pt x="6" y="29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19"/>
                    </a:lnTo>
                    <a:close/>
                    <a:moveTo>
                      <a:pt x="53" y="77"/>
                    </a:moveTo>
                    <a:lnTo>
                      <a:pt x="53" y="77"/>
                    </a:lnTo>
                    <a:lnTo>
                      <a:pt x="53" y="78"/>
                    </a:lnTo>
                    <a:lnTo>
                      <a:pt x="51" y="78"/>
                    </a:lnTo>
                    <a:lnTo>
                      <a:pt x="51" y="78"/>
                    </a:lnTo>
                    <a:lnTo>
                      <a:pt x="49" y="78"/>
                    </a:lnTo>
                    <a:lnTo>
                      <a:pt x="49" y="78"/>
                    </a:lnTo>
                    <a:lnTo>
                      <a:pt x="49" y="80"/>
                    </a:lnTo>
                    <a:lnTo>
                      <a:pt x="47" y="80"/>
                    </a:lnTo>
                    <a:lnTo>
                      <a:pt x="47" y="80"/>
                    </a:lnTo>
                    <a:lnTo>
                      <a:pt x="46" y="80"/>
                    </a:lnTo>
                    <a:lnTo>
                      <a:pt x="46" y="80"/>
                    </a:lnTo>
                    <a:lnTo>
                      <a:pt x="46" y="82"/>
                    </a:lnTo>
                    <a:lnTo>
                      <a:pt x="44" y="82"/>
                    </a:lnTo>
                    <a:lnTo>
                      <a:pt x="44" y="82"/>
                    </a:lnTo>
                    <a:lnTo>
                      <a:pt x="44" y="82"/>
                    </a:lnTo>
                    <a:lnTo>
                      <a:pt x="42" y="84"/>
                    </a:lnTo>
                    <a:lnTo>
                      <a:pt x="42" y="84"/>
                    </a:lnTo>
                    <a:lnTo>
                      <a:pt x="42" y="84"/>
                    </a:lnTo>
                    <a:lnTo>
                      <a:pt x="40" y="84"/>
                    </a:lnTo>
                    <a:lnTo>
                      <a:pt x="40" y="84"/>
                    </a:lnTo>
                    <a:lnTo>
                      <a:pt x="40" y="86"/>
                    </a:lnTo>
                    <a:lnTo>
                      <a:pt x="40" y="86"/>
                    </a:lnTo>
                    <a:lnTo>
                      <a:pt x="38" y="86"/>
                    </a:lnTo>
                    <a:lnTo>
                      <a:pt x="38" y="86"/>
                    </a:lnTo>
                    <a:lnTo>
                      <a:pt x="38" y="87"/>
                    </a:lnTo>
                    <a:lnTo>
                      <a:pt x="38" y="87"/>
                    </a:lnTo>
                    <a:lnTo>
                      <a:pt x="37" y="87"/>
                    </a:lnTo>
                    <a:lnTo>
                      <a:pt x="37" y="87"/>
                    </a:lnTo>
                    <a:lnTo>
                      <a:pt x="37" y="87"/>
                    </a:lnTo>
                    <a:lnTo>
                      <a:pt x="37" y="89"/>
                    </a:lnTo>
                    <a:lnTo>
                      <a:pt x="37" y="89"/>
                    </a:lnTo>
                    <a:lnTo>
                      <a:pt x="35" y="89"/>
                    </a:lnTo>
                    <a:lnTo>
                      <a:pt x="35" y="89"/>
                    </a:lnTo>
                    <a:lnTo>
                      <a:pt x="35" y="91"/>
                    </a:lnTo>
                    <a:lnTo>
                      <a:pt x="35" y="91"/>
                    </a:lnTo>
                    <a:lnTo>
                      <a:pt x="35" y="91"/>
                    </a:lnTo>
                    <a:lnTo>
                      <a:pt x="35" y="91"/>
                    </a:lnTo>
                    <a:lnTo>
                      <a:pt x="33" y="91"/>
                    </a:lnTo>
                    <a:lnTo>
                      <a:pt x="33" y="93"/>
                    </a:lnTo>
                    <a:lnTo>
                      <a:pt x="33" y="93"/>
                    </a:lnTo>
                    <a:lnTo>
                      <a:pt x="33" y="93"/>
                    </a:lnTo>
                    <a:lnTo>
                      <a:pt x="33" y="93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6"/>
                    </a:lnTo>
                    <a:lnTo>
                      <a:pt x="33" y="96"/>
                    </a:lnTo>
                    <a:lnTo>
                      <a:pt x="33" y="96"/>
                    </a:lnTo>
                    <a:lnTo>
                      <a:pt x="33" y="96"/>
                    </a:lnTo>
                    <a:lnTo>
                      <a:pt x="33" y="96"/>
                    </a:lnTo>
                    <a:lnTo>
                      <a:pt x="33" y="96"/>
                    </a:lnTo>
                    <a:lnTo>
                      <a:pt x="33" y="96"/>
                    </a:lnTo>
                    <a:lnTo>
                      <a:pt x="33" y="96"/>
                    </a:lnTo>
                    <a:lnTo>
                      <a:pt x="33" y="96"/>
                    </a:lnTo>
                    <a:lnTo>
                      <a:pt x="33" y="98"/>
                    </a:lnTo>
                    <a:lnTo>
                      <a:pt x="33" y="98"/>
                    </a:lnTo>
                    <a:lnTo>
                      <a:pt x="33" y="98"/>
                    </a:lnTo>
                    <a:lnTo>
                      <a:pt x="33" y="98"/>
                    </a:lnTo>
                    <a:lnTo>
                      <a:pt x="33" y="98"/>
                    </a:lnTo>
                    <a:lnTo>
                      <a:pt x="33" y="98"/>
                    </a:lnTo>
                    <a:lnTo>
                      <a:pt x="33" y="98"/>
                    </a:lnTo>
                    <a:lnTo>
                      <a:pt x="33" y="98"/>
                    </a:lnTo>
                    <a:lnTo>
                      <a:pt x="33" y="100"/>
                    </a:lnTo>
                    <a:lnTo>
                      <a:pt x="33" y="100"/>
                    </a:lnTo>
                    <a:lnTo>
                      <a:pt x="33" y="100"/>
                    </a:lnTo>
                    <a:lnTo>
                      <a:pt x="33" y="100"/>
                    </a:lnTo>
                    <a:lnTo>
                      <a:pt x="33" y="100"/>
                    </a:lnTo>
                    <a:lnTo>
                      <a:pt x="33" y="100"/>
                    </a:lnTo>
                    <a:lnTo>
                      <a:pt x="33" y="100"/>
                    </a:lnTo>
                    <a:lnTo>
                      <a:pt x="33" y="100"/>
                    </a:lnTo>
                    <a:lnTo>
                      <a:pt x="33" y="102"/>
                    </a:lnTo>
                    <a:lnTo>
                      <a:pt x="33" y="102"/>
                    </a:lnTo>
                    <a:lnTo>
                      <a:pt x="33" y="102"/>
                    </a:lnTo>
                    <a:lnTo>
                      <a:pt x="33" y="102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5" y="106"/>
                    </a:lnTo>
                    <a:lnTo>
                      <a:pt x="35" y="106"/>
                    </a:lnTo>
                    <a:lnTo>
                      <a:pt x="35" y="106"/>
                    </a:lnTo>
                    <a:lnTo>
                      <a:pt x="35" y="106"/>
                    </a:lnTo>
                    <a:lnTo>
                      <a:pt x="35" y="106"/>
                    </a:lnTo>
                    <a:lnTo>
                      <a:pt x="35" y="106"/>
                    </a:lnTo>
                    <a:lnTo>
                      <a:pt x="35" y="106"/>
                    </a:lnTo>
                    <a:lnTo>
                      <a:pt x="35" y="106"/>
                    </a:lnTo>
                    <a:lnTo>
                      <a:pt x="35" y="106"/>
                    </a:lnTo>
                    <a:lnTo>
                      <a:pt x="35" y="107"/>
                    </a:lnTo>
                    <a:lnTo>
                      <a:pt x="35" y="107"/>
                    </a:lnTo>
                    <a:lnTo>
                      <a:pt x="35" y="107"/>
                    </a:lnTo>
                    <a:lnTo>
                      <a:pt x="35" y="107"/>
                    </a:lnTo>
                    <a:lnTo>
                      <a:pt x="37" y="107"/>
                    </a:lnTo>
                    <a:lnTo>
                      <a:pt x="37" y="107"/>
                    </a:lnTo>
                    <a:lnTo>
                      <a:pt x="37" y="107"/>
                    </a:lnTo>
                    <a:lnTo>
                      <a:pt x="37" y="107"/>
                    </a:lnTo>
                    <a:lnTo>
                      <a:pt x="37" y="107"/>
                    </a:lnTo>
                    <a:lnTo>
                      <a:pt x="37" y="107"/>
                    </a:lnTo>
                    <a:lnTo>
                      <a:pt x="37" y="107"/>
                    </a:lnTo>
                    <a:lnTo>
                      <a:pt x="37" y="107"/>
                    </a:lnTo>
                    <a:lnTo>
                      <a:pt x="37" y="107"/>
                    </a:lnTo>
                    <a:lnTo>
                      <a:pt x="37" y="109"/>
                    </a:lnTo>
                    <a:lnTo>
                      <a:pt x="37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11"/>
                    </a:lnTo>
                    <a:lnTo>
                      <a:pt x="42" y="111"/>
                    </a:lnTo>
                    <a:lnTo>
                      <a:pt x="42" y="111"/>
                    </a:lnTo>
                    <a:lnTo>
                      <a:pt x="42" y="111"/>
                    </a:lnTo>
                    <a:lnTo>
                      <a:pt x="42" y="111"/>
                    </a:lnTo>
                    <a:lnTo>
                      <a:pt x="44" y="111"/>
                    </a:lnTo>
                    <a:lnTo>
                      <a:pt x="44" y="111"/>
                    </a:lnTo>
                    <a:lnTo>
                      <a:pt x="44" y="111"/>
                    </a:lnTo>
                    <a:lnTo>
                      <a:pt x="44" y="111"/>
                    </a:lnTo>
                    <a:lnTo>
                      <a:pt x="46" y="111"/>
                    </a:lnTo>
                    <a:lnTo>
                      <a:pt x="46" y="111"/>
                    </a:lnTo>
                    <a:lnTo>
                      <a:pt x="46" y="111"/>
                    </a:lnTo>
                    <a:lnTo>
                      <a:pt x="47" y="111"/>
                    </a:lnTo>
                    <a:lnTo>
                      <a:pt x="47" y="111"/>
                    </a:lnTo>
                    <a:lnTo>
                      <a:pt x="47" y="111"/>
                    </a:lnTo>
                    <a:lnTo>
                      <a:pt x="49" y="111"/>
                    </a:lnTo>
                    <a:lnTo>
                      <a:pt x="49" y="111"/>
                    </a:lnTo>
                    <a:lnTo>
                      <a:pt x="49" y="111"/>
                    </a:lnTo>
                    <a:lnTo>
                      <a:pt x="51" y="111"/>
                    </a:lnTo>
                    <a:lnTo>
                      <a:pt x="51" y="111"/>
                    </a:lnTo>
                    <a:lnTo>
                      <a:pt x="51" y="109"/>
                    </a:lnTo>
                    <a:lnTo>
                      <a:pt x="53" y="109"/>
                    </a:lnTo>
                    <a:lnTo>
                      <a:pt x="53" y="109"/>
                    </a:lnTo>
                    <a:lnTo>
                      <a:pt x="53" y="109"/>
                    </a:lnTo>
                    <a:lnTo>
                      <a:pt x="55" y="109"/>
                    </a:lnTo>
                    <a:lnTo>
                      <a:pt x="55" y="109"/>
                    </a:lnTo>
                    <a:lnTo>
                      <a:pt x="55" y="109"/>
                    </a:lnTo>
                    <a:lnTo>
                      <a:pt x="56" y="109"/>
                    </a:lnTo>
                    <a:lnTo>
                      <a:pt x="56" y="109"/>
                    </a:lnTo>
                    <a:lnTo>
                      <a:pt x="58" y="109"/>
                    </a:lnTo>
                    <a:lnTo>
                      <a:pt x="58" y="107"/>
                    </a:lnTo>
                    <a:lnTo>
                      <a:pt x="58" y="107"/>
                    </a:lnTo>
                    <a:lnTo>
                      <a:pt x="60" y="107"/>
                    </a:lnTo>
                    <a:lnTo>
                      <a:pt x="60" y="107"/>
                    </a:lnTo>
                    <a:lnTo>
                      <a:pt x="62" y="107"/>
                    </a:lnTo>
                    <a:lnTo>
                      <a:pt x="62" y="107"/>
                    </a:lnTo>
                    <a:lnTo>
                      <a:pt x="64" y="106"/>
                    </a:lnTo>
                    <a:lnTo>
                      <a:pt x="64" y="106"/>
                    </a:lnTo>
                    <a:lnTo>
                      <a:pt x="64" y="106"/>
                    </a:lnTo>
                    <a:lnTo>
                      <a:pt x="65" y="106"/>
                    </a:lnTo>
                    <a:lnTo>
                      <a:pt x="65" y="106"/>
                    </a:lnTo>
                    <a:lnTo>
                      <a:pt x="65" y="106"/>
                    </a:lnTo>
                    <a:lnTo>
                      <a:pt x="67" y="104"/>
                    </a:lnTo>
                    <a:lnTo>
                      <a:pt x="67" y="104"/>
                    </a:lnTo>
                    <a:lnTo>
                      <a:pt x="69" y="104"/>
                    </a:lnTo>
                    <a:lnTo>
                      <a:pt x="69" y="104"/>
                    </a:lnTo>
                    <a:lnTo>
                      <a:pt x="69" y="104"/>
                    </a:lnTo>
                    <a:lnTo>
                      <a:pt x="71" y="102"/>
                    </a:lnTo>
                    <a:lnTo>
                      <a:pt x="71" y="102"/>
                    </a:lnTo>
                    <a:lnTo>
                      <a:pt x="73" y="102"/>
                    </a:lnTo>
                    <a:lnTo>
                      <a:pt x="73" y="102"/>
                    </a:lnTo>
                    <a:lnTo>
                      <a:pt x="73" y="100"/>
                    </a:lnTo>
                    <a:lnTo>
                      <a:pt x="74" y="100"/>
                    </a:lnTo>
                    <a:lnTo>
                      <a:pt x="74" y="100"/>
                    </a:lnTo>
                    <a:lnTo>
                      <a:pt x="76" y="100"/>
                    </a:lnTo>
                    <a:lnTo>
                      <a:pt x="76" y="100"/>
                    </a:lnTo>
                    <a:lnTo>
                      <a:pt x="76" y="98"/>
                    </a:lnTo>
                    <a:lnTo>
                      <a:pt x="76" y="98"/>
                    </a:lnTo>
                    <a:lnTo>
                      <a:pt x="78" y="98"/>
                    </a:lnTo>
                    <a:lnTo>
                      <a:pt x="78" y="98"/>
                    </a:lnTo>
                    <a:lnTo>
                      <a:pt x="78" y="96"/>
                    </a:lnTo>
                    <a:lnTo>
                      <a:pt x="80" y="96"/>
                    </a:lnTo>
                    <a:lnTo>
                      <a:pt x="80" y="96"/>
                    </a:lnTo>
                    <a:lnTo>
                      <a:pt x="80" y="96"/>
                    </a:lnTo>
                    <a:lnTo>
                      <a:pt x="82" y="96"/>
                    </a:lnTo>
                    <a:lnTo>
                      <a:pt x="82" y="95"/>
                    </a:lnTo>
                    <a:lnTo>
                      <a:pt x="82" y="95"/>
                    </a:lnTo>
                    <a:lnTo>
                      <a:pt x="82" y="95"/>
                    </a:lnTo>
                    <a:lnTo>
                      <a:pt x="82" y="95"/>
                    </a:lnTo>
                    <a:lnTo>
                      <a:pt x="83" y="95"/>
                    </a:lnTo>
                    <a:lnTo>
                      <a:pt x="83" y="93"/>
                    </a:lnTo>
                    <a:lnTo>
                      <a:pt x="83" y="93"/>
                    </a:lnTo>
                    <a:lnTo>
                      <a:pt x="83" y="93"/>
                    </a:lnTo>
                    <a:lnTo>
                      <a:pt x="83" y="93"/>
                    </a:lnTo>
                    <a:lnTo>
                      <a:pt x="85" y="91"/>
                    </a:lnTo>
                    <a:lnTo>
                      <a:pt x="85" y="91"/>
                    </a:lnTo>
                    <a:lnTo>
                      <a:pt x="85" y="91"/>
                    </a:lnTo>
                    <a:lnTo>
                      <a:pt x="85" y="91"/>
                    </a:lnTo>
                    <a:lnTo>
                      <a:pt x="85" y="89"/>
                    </a:lnTo>
                    <a:lnTo>
                      <a:pt x="85" y="89"/>
                    </a:lnTo>
                    <a:lnTo>
                      <a:pt x="85" y="89"/>
                    </a:lnTo>
                    <a:lnTo>
                      <a:pt x="87" y="89"/>
                    </a:lnTo>
                    <a:lnTo>
                      <a:pt x="87" y="89"/>
                    </a:lnTo>
                    <a:lnTo>
                      <a:pt x="87" y="87"/>
                    </a:lnTo>
                    <a:lnTo>
                      <a:pt x="87" y="87"/>
                    </a:lnTo>
                    <a:lnTo>
                      <a:pt x="87" y="87"/>
                    </a:lnTo>
                    <a:lnTo>
                      <a:pt x="87" y="87"/>
                    </a:lnTo>
                    <a:lnTo>
                      <a:pt x="87" y="87"/>
                    </a:lnTo>
                    <a:lnTo>
                      <a:pt x="87" y="87"/>
                    </a:lnTo>
                    <a:lnTo>
                      <a:pt x="87" y="87"/>
                    </a:lnTo>
                    <a:lnTo>
                      <a:pt x="87" y="87"/>
                    </a:lnTo>
                    <a:lnTo>
                      <a:pt x="87" y="87"/>
                    </a:lnTo>
                    <a:lnTo>
                      <a:pt x="87" y="86"/>
                    </a:lnTo>
                    <a:lnTo>
                      <a:pt x="87" y="86"/>
                    </a:lnTo>
                    <a:lnTo>
                      <a:pt x="87" y="86"/>
                    </a:lnTo>
                    <a:lnTo>
                      <a:pt x="87" y="86"/>
                    </a:lnTo>
                    <a:lnTo>
                      <a:pt x="87" y="86"/>
                    </a:lnTo>
                    <a:lnTo>
                      <a:pt x="87" y="86"/>
                    </a:lnTo>
                    <a:lnTo>
                      <a:pt x="87" y="86"/>
                    </a:lnTo>
                    <a:lnTo>
                      <a:pt x="87" y="86"/>
                    </a:lnTo>
                    <a:lnTo>
                      <a:pt x="87" y="86"/>
                    </a:lnTo>
                    <a:lnTo>
                      <a:pt x="87" y="84"/>
                    </a:lnTo>
                    <a:lnTo>
                      <a:pt x="87" y="84"/>
                    </a:lnTo>
                    <a:lnTo>
                      <a:pt x="87" y="84"/>
                    </a:lnTo>
                    <a:lnTo>
                      <a:pt x="87" y="84"/>
                    </a:lnTo>
                    <a:lnTo>
                      <a:pt x="87" y="84"/>
                    </a:lnTo>
                    <a:lnTo>
                      <a:pt x="87" y="84"/>
                    </a:lnTo>
                    <a:lnTo>
                      <a:pt x="87" y="84"/>
                    </a:lnTo>
                    <a:lnTo>
                      <a:pt x="87" y="84"/>
                    </a:lnTo>
                    <a:lnTo>
                      <a:pt x="87" y="82"/>
                    </a:lnTo>
                    <a:lnTo>
                      <a:pt x="87" y="82"/>
                    </a:lnTo>
                    <a:lnTo>
                      <a:pt x="87" y="82"/>
                    </a:lnTo>
                    <a:lnTo>
                      <a:pt x="87" y="82"/>
                    </a:lnTo>
                    <a:lnTo>
                      <a:pt x="87" y="82"/>
                    </a:lnTo>
                    <a:lnTo>
                      <a:pt x="87" y="82"/>
                    </a:lnTo>
                    <a:lnTo>
                      <a:pt x="87" y="82"/>
                    </a:lnTo>
                    <a:lnTo>
                      <a:pt x="87" y="82"/>
                    </a:lnTo>
                    <a:lnTo>
                      <a:pt x="87" y="82"/>
                    </a:lnTo>
                    <a:lnTo>
                      <a:pt x="87" y="80"/>
                    </a:lnTo>
                    <a:lnTo>
                      <a:pt x="87" y="80"/>
                    </a:lnTo>
                    <a:lnTo>
                      <a:pt x="87" y="80"/>
                    </a:lnTo>
                    <a:lnTo>
                      <a:pt x="87" y="80"/>
                    </a:lnTo>
                    <a:lnTo>
                      <a:pt x="87" y="80"/>
                    </a:lnTo>
                    <a:lnTo>
                      <a:pt x="85" y="80"/>
                    </a:lnTo>
                    <a:lnTo>
                      <a:pt x="85" y="78"/>
                    </a:lnTo>
                    <a:lnTo>
                      <a:pt x="85" y="78"/>
                    </a:lnTo>
                    <a:lnTo>
                      <a:pt x="85" y="78"/>
                    </a:lnTo>
                    <a:lnTo>
                      <a:pt x="85" y="78"/>
                    </a:lnTo>
                    <a:lnTo>
                      <a:pt x="85" y="78"/>
                    </a:lnTo>
                    <a:lnTo>
                      <a:pt x="85" y="77"/>
                    </a:lnTo>
                    <a:lnTo>
                      <a:pt x="85" y="77"/>
                    </a:lnTo>
                    <a:lnTo>
                      <a:pt x="85" y="77"/>
                    </a:lnTo>
                    <a:lnTo>
                      <a:pt x="85" y="77"/>
                    </a:lnTo>
                    <a:lnTo>
                      <a:pt x="83" y="77"/>
                    </a:lnTo>
                    <a:lnTo>
                      <a:pt x="83" y="77"/>
                    </a:lnTo>
                    <a:lnTo>
                      <a:pt x="83" y="77"/>
                    </a:lnTo>
                    <a:lnTo>
                      <a:pt x="83" y="77"/>
                    </a:lnTo>
                    <a:lnTo>
                      <a:pt x="83" y="75"/>
                    </a:lnTo>
                    <a:lnTo>
                      <a:pt x="83" y="75"/>
                    </a:lnTo>
                    <a:lnTo>
                      <a:pt x="83" y="75"/>
                    </a:lnTo>
                    <a:lnTo>
                      <a:pt x="83" y="75"/>
                    </a:lnTo>
                    <a:lnTo>
                      <a:pt x="83" y="75"/>
                    </a:lnTo>
                    <a:lnTo>
                      <a:pt x="83" y="75"/>
                    </a:lnTo>
                    <a:lnTo>
                      <a:pt x="83" y="75"/>
                    </a:lnTo>
                    <a:lnTo>
                      <a:pt x="83" y="75"/>
                    </a:lnTo>
                    <a:lnTo>
                      <a:pt x="82" y="75"/>
                    </a:lnTo>
                    <a:lnTo>
                      <a:pt x="82" y="75"/>
                    </a:lnTo>
                    <a:lnTo>
                      <a:pt x="82" y="75"/>
                    </a:lnTo>
                    <a:lnTo>
                      <a:pt x="82" y="75"/>
                    </a:lnTo>
                    <a:lnTo>
                      <a:pt x="82" y="73"/>
                    </a:lnTo>
                    <a:lnTo>
                      <a:pt x="82" y="73"/>
                    </a:lnTo>
                    <a:lnTo>
                      <a:pt x="82" y="73"/>
                    </a:lnTo>
                    <a:lnTo>
                      <a:pt x="82" y="73"/>
                    </a:lnTo>
                    <a:lnTo>
                      <a:pt x="82" y="73"/>
                    </a:lnTo>
                    <a:lnTo>
                      <a:pt x="82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78" y="73"/>
                    </a:lnTo>
                    <a:lnTo>
                      <a:pt x="78" y="73"/>
                    </a:lnTo>
                    <a:lnTo>
                      <a:pt x="78" y="73"/>
                    </a:lnTo>
                    <a:lnTo>
                      <a:pt x="78" y="71"/>
                    </a:lnTo>
                    <a:lnTo>
                      <a:pt x="78" y="71"/>
                    </a:lnTo>
                    <a:lnTo>
                      <a:pt x="76" y="71"/>
                    </a:lnTo>
                    <a:lnTo>
                      <a:pt x="76" y="71"/>
                    </a:lnTo>
                    <a:lnTo>
                      <a:pt x="76" y="71"/>
                    </a:lnTo>
                    <a:lnTo>
                      <a:pt x="76" y="71"/>
                    </a:lnTo>
                    <a:lnTo>
                      <a:pt x="74" y="71"/>
                    </a:lnTo>
                    <a:lnTo>
                      <a:pt x="74" y="71"/>
                    </a:lnTo>
                    <a:lnTo>
                      <a:pt x="74" y="71"/>
                    </a:lnTo>
                    <a:lnTo>
                      <a:pt x="73" y="71"/>
                    </a:lnTo>
                    <a:lnTo>
                      <a:pt x="73" y="71"/>
                    </a:lnTo>
                    <a:lnTo>
                      <a:pt x="73" y="71"/>
                    </a:lnTo>
                    <a:lnTo>
                      <a:pt x="73" y="71"/>
                    </a:lnTo>
                    <a:lnTo>
                      <a:pt x="71" y="71"/>
                    </a:lnTo>
                    <a:lnTo>
                      <a:pt x="71" y="71"/>
                    </a:lnTo>
                    <a:lnTo>
                      <a:pt x="71" y="71"/>
                    </a:lnTo>
                    <a:lnTo>
                      <a:pt x="69" y="71"/>
                    </a:lnTo>
                    <a:lnTo>
                      <a:pt x="69" y="71"/>
                    </a:lnTo>
                    <a:lnTo>
                      <a:pt x="69" y="71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5" y="73"/>
                    </a:lnTo>
                    <a:lnTo>
                      <a:pt x="65" y="73"/>
                    </a:lnTo>
                    <a:lnTo>
                      <a:pt x="64" y="73"/>
                    </a:lnTo>
                    <a:lnTo>
                      <a:pt x="64" y="73"/>
                    </a:lnTo>
                    <a:lnTo>
                      <a:pt x="64" y="73"/>
                    </a:lnTo>
                    <a:lnTo>
                      <a:pt x="62" y="73"/>
                    </a:lnTo>
                    <a:lnTo>
                      <a:pt x="62" y="73"/>
                    </a:lnTo>
                    <a:lnTo>
                      <a:pt x="60" y="75"/>
                    </a:lnTo>
                    <a:lnTo>
                      <a:pt x="60" y="75"/>
                    </a:lnTo>
                    <a:lnTo>
                      <a:pt x="60" y="75"/>
                    </a:lnTo>
                    <a:lnTo>
                      <a:pt x="58" y="75"/>
                    </a:lnTo>
                    <a:lnTo>
                      <a:pt x="58" y="75"/>
                    </a:lnTo>
                    <a:lnTo>
                      <a:pt x="56" y="75"/>
                    </a:lnTo>
                    <a:lnTo>
                      <a:pt x="56" y="77"/>
                    </a:lnTo>
                    <a:lnTo>
                      <a:pt x="56" y="77"/>
                    </a:lnTo>
                    <a:lnTo>
                      <a:pt x="55" y="77"/>
                    </a:lnTo>
                    <a:lnTo>
                      <a:pt x="55" y="77"/>
                    </a:lnTo>
                    <a:lnTo>
                      <a:pt x="53" y="77"/>
                    </a:lnTo>
                    <a:close/>
                    <a:moveTo>
                      <a:pt x="46" y="60"/>
                    </a:moveTo>
                    <a:lnTo>
                      <a:pt x="46" y="60"/>
                    </a:lnTo>
                    <a:lnTo>
                      <a:pt x="47" y="60"/>
                    </a:lnTo>
                    <a:lnTo>
                      <a:pt x="47" y="60"/>
                    </a:lnTo>
                    <a:lnTo>
                      <a:pt x="49" y="60"/>
                    </a:lnTo>
                    <a:lnTo>
                      <a:pt x="49" y="60"/>
                    </a:lnTo>
                    <a:lnTo>
                      <a:pt x="51" y="60"/>
                    </a:lnTo>
                    <a:lnTo>
                      <a:pt x="51" y="60"/>
                    </a:lnTo>
                    <a:lnTo>
                      <a:pt x="51" y="60"/>
                    </a:lnTo>
                    <a:lnTo>
                      <a:pt x="53" y="60"/>
                    </a:lnTo>
                    <a:lnTo>
                      <a:pt x="53" y="60"/>
                    </a:lnTo>
                    <a:lnTo>
                      <a:pt x="53" y="58"/>
                    </a:lnTo>
                    <a:lnTo>
                      <a:pt x="53" y="58"/>
                    </a:lnTo>
                    <a:lnTo>
                      <a:pt x="53" y="58"/>
                    </a:lnTo>
                    <a:lnTo>
                      <a:pt x="55" y="58"/>
                    </a:lnTo>
                    <a:lnTo>
                      <a:pt x="55" y="58"/>
                    </a:lnTo>
                    <a:lnTo>
                      <a:pt x="55" y="58"/>
                    </a:lnTo>
                    <a:lnTo>
                      <a:pt x="55" y="58"/>
                    </a:lnTo>
                    <a:lnTo>
                      <a:pt x="56" y="58"/>
                    </a:lnTo>
                    <a:lnTo>
                      <a:pt x="56" y="58"/>
                    </a:lnTo>
                    <a:lnTo>
                      <a:pt x="56" y="58"/>
                    </a:lnTo>
                    <a:lnTo>
                      <a:pt x="56" y="58"/>
                    </a:lnTo>
                    <a:lnTo>
                      <a:pt x="58" y="58"/>
                    </a:lnTo>
                    <a:lnTo>
                      <a:pt x="58" y="58"/>
                    </a:lnTo>
                    <a:lnTo>
                      <a:pt x="58" y="58"/>
                    </a:lnTo>
                    <a:lnTo>
                      <a:pt x="58" y="58"/>
                    </a:lnTo>
                    <a:lnTo>
                      <a:pt x="58" y="58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60" y="58"/>
                    </a:lnTo>
                    <a:lnTo>
                      <a:pt x="62" y="58"/>
                    </a:lnTo>
                    <a:lnTo>
                      <a:pt x="62" y="58"/>
                    </a:lnTo>
                    <a:lnTo>
                      <a:pt x="62" y="58"/>
                    </a:lnTo>
                    <a:lnTo>
                      <a:pt x="62" y="58"/>
                    </a:lnTo>
                    <a:lnTo>
                      <a:pt x="64" y="58"/>
                    </a:lnTo>
                    <a:lnTo>
                      <a:pt x="64" y="58"/>
                    </a:lnTo>
                    <a:lnTo>
                      <a:pt x="64" y="58"/>
                    </a:lnTo>
                    <a:lnTo>
                      <a:pt x="64" y="58"/>
                    </a:lnTo>
                    <a:lnTo>
                      <a:pt x="64" y="58"/>
                    </a:lnTo>
                    <a:lnTo>
                      <a:pt x="65" y="58"/>
                    </a:lnTo>
                    <a:lnTo>
                      <a:pt x="65" y="58"/>
                    </a:lnTo>
                    <a:lnTo>
                      <a:pt x="65" y="58"/>
                    </a:lnTo>
                    <a:lnTo>
                      <a:pt x="65" y="58"/>
                    </a:lnTo>
                    <a:lnTo>
                      <a:pt x="65" y="58"/>
                    </a:lnTo>
                    <a:lnTo>
                      <a:pt x="67" y="58"/>
                    </a:lnTo>
                    <a:lnTo>
                      <a:pt x="67" y="58"/>
                    </a:lnTo>
                    <a:lnTo>
                      <a:pt x="67" y="58"/>
                    </a:lnTo>
                    <a:lnTo>
                      <a:pt x="67" y="58"/>
                    </a:lnTo>
                    <a:lnTo>
                      <a:pt x="67" y="58"/>
                    </a:lnTo>
                    <a:lnTo>
                      <a:pt x="69" y="60"/>
                    </a:lnTo>
                    <a:lnTo>
                      <a:pt x="69" y="60"/>
                    </a:lnTo>
                    <a:lnTo>
                      <a:pt x="69" y="60"/>
                    </a:lnTo>
                    <a:lnTo>
                      <a:pt x="69" y="60"/>
                    </a:lnTo>
                    <a:lnTo>
                      <a:pt x="69" y="60"/>
                    </a:lnTo>
                    <a:lnTo>
                      <a:pt x="71" y="60"/>
                    </a:lnTo>
                    <a:lnTo>
                      <a:pt x="71" y="60"/>
                    </a:lnTo>
                    <a:lnTo>
                      <a:pt x="71" y="60"/>
                    </a:lnTo>
                    <a:lnTo>
                      <a:pt x="71" y="60"/>
                    </a:lnTo>
                    <a:lnTo>
                      <a:pt x="71" y="60"/>
                    </a:lnTo>
                    <a:lnTo>
                      <a:pt x="73" y="60"/>
                    </a:lnTo>
                    <a:lnTo>
                      <a:pt x="73" y="60"/>
                    </a:lnTo>
                    <a:lnTo>
                      <a:pt x="73" y="60"/>
                    </a:lnTo>
                    <a:lnTo>
                      <a:pt x="73" y="60"/>
                    </a:lnTo>
                    <a:lnTo>
                      <a:pt x="73" y="60"/>
                    </a:lnTo>
                    <a:lnTo>
                      <a:pt x="74" y="62"/>
                    </a:lnTo>
                    <a:lnTo>
                      <a:pt x="74" y="62"/>
                    </a:lnTo>
                    <a:lnTo>
                      <a:pt x="74" y="62"/>
                    </a:lnTo>
                    <a:lnTo>
                      <a:pt x="74" y="62"/>
                    </a:lnTo>
                    <a:lnTo>
                      <a:pt x="74" y="62"/>
                    </a:lnTo>
                    <a:lnTo>
                      <a:pt x="74" y="62"/>
                    </a:lnTo>
                    <a:lnTo>
                      <a:pt x="76" y="62"/>
                    </a:lnTo>
                    <a:lnTo>
                      <a:pt x="76" y="62"/>
                    </a:lnTo>
                    <a:lnTo>
                      <a:pt x="76" y="62"/>
                    </a:lnTo>
                    <a:lnTo>
                      <a:pt x="76" y="62"/>
                    </a:lnTo>
                    <a:lnTo>
                      <a:pt x="76" y="62"/>
                    </a:lnTo>
                    <a:lnTo>
                      <a:pt x="76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6"/>
                    </a:lnTo>
                    <a:lnTo>
                      <a:pt x="80" y="66"/>
                    </a:lnTo>
                    <a:lnTo>
                      <a:pt x="80" y="66"/>
                    </a:lnTo>
                    <a:lnTo>
                      <a:pt x="80" y="66"/>
                    </a:lnTo>
                    <a:lnTo>
                      <a:pt x="82" y="66"/>
                    </a:lnTo>
                    <a:lnTo>
                      <a:pt x="82" y="66"/>
                    </a:lnTo>
                    <a:lnTo>
                      <a:pt x="82" y="66"/>
                    </a:lnTo>
                    <a:lnTo>
                      <a:pt x="82" y="68"/>
                    </a:lnTo>
                    <a:lnTo>
                      <a:pt x="82" y="68"/>
                    </a:lnTo>
                    <a:lnTo>
                      <a:pt x="82" y="68"/>
                    </a:lnTo>
                    <a:lnTo>
                      <a:pt x="83" y="68"/>
                    </a:lnTo>
                    <a:lnTo>
                      <a:pt x="83" y="68"/>
                    </a:lnTo>
                    <a:lnTo>
                      <a:pt x="83" y="68"/>
                    </a:lnTo>
                    <a:lnTo>
                      <a:pt x="83" y="68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5" y="69"/>
                    </a:lnTo>
                    <a:lnTo>
                      <a:pt x="85" y="69"/>
                    </a:lnTo>
                    <a:lnTo>
                      <a:pt x="85" y="69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7" y="71"/>
                    </a:lnTo>
                    <a:lnTo>
                      <a:pt x="87" y="73"/>
                    </a:lnTo>
                    <a:lnTo>
                      <a:pt x="87" y="73"/>
                    </a:lnTo>
                    <a:lnTo>
                      <a:pt x="87" y="73"/>
                    </a:lnTo>
                    <a:lnTo>
                      <a:pt x="87" y="73"/>
                    </a:lnTo>
                    <a:lnTo>
                      <a:pt x="87" y="73"/>
                    </a:lnTo>
                    <a:lnTo>
                      <a:pt x="87" y="75"/>
                    </a:lnTo>
                    <a:lnTo>
                      <a:pt x="89" y="75"/>
                    </a:lnTo>
                    <a:lnTo>
                      <a:pt x="89" y="75"/>
                    </a:lnTo>
                    <a:lnTo>
                      <a:pt x="89" y="75"/>
                    </a:lnTo>
                    <a:lnTo>
                      <a:pt x="89" y="77"/>
                    </a:lnTo>
                    <a:lnTo>
                      <a:pt x="91" y="77"/>
                    </a:lnTo>
                    <a:lnTo>
                      <a:pt x="91" y="77"/>
                    </a:lnTo>
                    <a:lnTo>
                      <a:pt x="91" y="78"/>
                    </a:lnTo>
                    <a:lnTo>
                      <a:pt x="91" y="78"/>
                    </a:lnTo>
                    <a:lnTo>
                      <a:pt x="91" y="80"/>
                    </a:lnTo>
                    <a:lnTo>
                      <a:pt x="91" y="80"/>
                    </a:lnTo>
                    <a:lnTo>
                      <a:pt x="91" y="82"/>
                    </a:lnTo>
                    <a:lnTo>
                      <a:pt x="91" y="82"/>
                    </a:lnTo>
                    <a:lnTo>
                      <a:pt x="91" y="82"/>
                    </a:lnTo>
                    <a:lnTo>
                      <a:pt x="91" y="82"/>
                    </a:lnTo>
                    <a:lnTo>
                      <a:pt x="91" y="84"/>
                    </a:lnTo>
                    <a:lnTo>
                      <a:pt x="92" y="84"/>
                    </a:lnTo>
                    <a:lnTo>
                      <a:pt x="92" y="84"/>
                    </a:lnTo>
                    <a:lnTo>
                      <a:pt x="92" y="84"/>
                    </a:lnTo>
                    <a:lnTo>
                      <a:pt x="92" y="84"/>
                    </a:lnTo>
                    <a:lnTo>
                      <a:pt x="92" y="86"/>
                    </a:lnTo>
                    <a:lnTo>
                      <a:pt x="92" y="86"/>
                    </a:lnTo>
                    <a:lnTo>
                      <a:pt x="92" y="86"/>
                    </a:lnTo>
                    <a:lnTo>
                      <a:pt x="92" y="86"/>
                    </a:lnTo>
                    <a:lnTo>
                      <a:pt x="92" y="87"/>
                    </a:lnTo>
                    <a:lnTo>
                      <a:pt x="92" y="87"/>
                    </a:lnTo>
                    <a:lnTo>
                      <a:pt x="92" y="87"/>
                    </a:lnTo>
                    <a:lnTo>
                      <a:pt x="92" y="87"/>
                    </a:lnTo>
                    <a:lnTo>
                      <a:pt x="92" y="87"/>
                    </a:lnTo>
                    <a:lnTo>
                      <a:pt x="92" y="89"/>
                    </a:lnTo>
                    <a:lnTo>
                      <a:pt x="92" y="89"/>
                    </a:lnTo>
                    <a:lnTo>
                      <a:pt x="92" y="89"/>
                    </a:lnTo>
                    <a:lnTo>
                      <a:pt x="92" y="89"/>
                    </a:lnTo>
                    <a:lnTo>
                      <a:pt x="92" y="91"/>
                    </a:lnTo>
                    <a:lnTo>
                      <a:pt x="92" y="91"/>
                    </a:lnTo>
                    <a:lnTo>
                      <a:pt x="92" y="91"/>
                    </a:lnTo>
                    <a:lnTo>
                      <a:pt x="92" y="91"/>
                    </a:lnTo>
                    <a:lnTo>
                      <a:pt x="92" y="91"/>
                    </a:lnTo>
                    <a:lnTo>
                      <a:pt x="92" y="93"/>
                    </a:lnTo>
                    <a:lnTo>
                      <a:pt x="92" y="93"/>
                    </a:lnTo>
                    <a:lnTo>
                      <a:pt x="92" y="93"/>
                    </a:lnTo>
                    <a:lnTo>
                      <a:pt x="92" y="93"/>
                    </a:lnTo>
                    <a:lnTo>
                      <a:pt x="92" y="93"/>
                    </a:lnTo>
                    <a:lnTo>
                      <a:pt x="92" y="95"/>
                    </a:lnTo>
                    <a:lnTo>
                      <a:pt x="92" y="95"/>
                    </a:lnTo>
                    <a:lnTo>
                      <a:pt x="92" y="95"/>
                    </a:lnTo>
                    <a:lnTo>
                      <a:pt x="92" y="95"/>
                    </a:lnTo>
                    <a:lnTo>
                      <a:pt x="92" y="96"/>
                    </a:lnTo>
                    <a:lnTo>
                      <a:pt x="92" y="96"/>
                    </a:lnTo>
                    <a:lnTo>
                      <a:pt x="92" y="96"/>
                    </a:lnTo>
                    <a:lnTo>
                      <a:pt x="92" y="96"/>
                    </a:lnTo>
                    <a:lnTo>
                      <a:pt x="92" y="96"/>
                    </a:lnTo>
                    <a:lnTo>
                      <a:pt x="92" y="98"/>
                    </a:lnTo>
                    <a:lnTo>
                      <a:pt x="92" y="98"/>
                    </a:lnTo>
                    <a:lnTo>
                      <a:pt x="92" y="98"/>
                    </a:lnTo>
                    <a:lnTo>
                      <a:pt x="91" y="98"/>
                    </a:lnTo>
                    <a:lnTo>
                      <a:pt x="91" y="98"/>
                    </a:lnTo>
                    <a:lnTo>
                      <a:pt x="91" y="100"/>
                    </a:lnTo>
                    <a:lnTo>
                      <a:pt x="91" y="100"/>
                    </a:lnTo>
                    <a:lnTo>
                      <a:pt x="91" y="100"/>
                    </a:lnTo>
                    <a:lnTo>
                      <a:pt x="91" y="100"/>
                    </a:lnTo>
                    <a:lnTo>
                      <a:pt x="91" y="100"/>
                    </a:lnTo>
                    <a:lnTo>
                      <a:pt x="91" y="102"/>
                    </a:lnTo>
                    <a:lnTo>
                      <a:pt x="91" y="102"/>
                    </a:lnTo>
                    <a:lnTo>
                      <a:pt x="91" y="102"/>
                    </a:lnTo>
                    <a:lnTo>
                      <a:pt x="91" y="102"/>
                    </a:lnTo>
                    <a:lnTo>
                      <a:pt x="91" y="102"/>
                    </a:lnTo>
                    <a:lnTo>
                      <a:pt x="91" y="102"/>
                    </a:lnTo>
                    <a:lnTo>
                      <a:pt x="91" y="104"/>
                    </a:lnTo>
                    <a:lnTo>
                      <a:pt x="91" y="104"/>
                    </a:lnTo>
                    <a:lnTo>
                      <a:pt x="89" y="104"/>
                    </a:lnTo>
                    <a:lnTo>
                      <a:pt x="89" y="104"/>
                    </a:lnTo>
                    <a:lnTo>
                      <a:pt x="89" y="104"/>
                    </a:lnTo>
                    <a:lnTo>
                      <a:pt x="89" y="106"/>
                    </a:lnTo>
                    <a:lnTo>
                      <a:pt x="89" y="106"/>
                    </a:lnTo>
                    <a:lnTo>
                      <a:pt x="89" y="106"/>
                    </a:lnTo>
                    <a:lnTo>
                      <a:pt x="89" y="106"/>
                    </a:lnTo>
                    <a:lnTo>
                      <a:pt x="89" y="106"/>
                    </a:lnTo>
                    <a:lnTo>
                      <a:pt x="89" y="106"/>
                    </a:lnTo>
                    <a:lnTo>
                      <a:pt x="89" y="107"/>
                    </a:lnTo>
                    <a:lnTo>
                      <a:pt x="89" y="107"/>
                    </a:lnTo>
                    <a:lnTo>
                      <a:pt x="87" y="107"/>
                    </a:lnTo>
                    <a:lnTo>
                      <a:pt x="87" y="107"/>
                    </a:lnTo>
                    <a:lnTo>
                      <a:pt x="87" y="107"/>
                    </a:lnTo>
                    <a:lnTo>
                      <a:pt x="87" y="109"/>
                    </a:lnTo>
                    <a:lnTo>
                      <a:pt x="87" y="109"/>
                    </a:lnTo>
                    <a:lnTo>
                      <a:pt x="87" y="109"/>
                    </a:lnTo>
                    <a:lnTo>
                      <a:pt x="87" y="109"/>
                    </a:lnTo>
                    <a:lnTo>
                      <a:pt x="87" y="109"/>
                    </a:lnTo>
                    <a:lnTo>
                      <a:pt x="85" y="109"/>
                    </a:lnTo>
                    <a:lnTo>
                      <a:pt x="85" y="111"/>
                    </a:lnTo>
                    <a:lnTo>
                      <a:pt x="85" y="111"/>
                    </a:lnTo>
                    <a:lnTo>
                      <a:pt x="85" y="111"/>
                    </a:lnTo>
                    <a:lnTo>
                      <a:pt x="85" y="111"/>
                    </a:lnTo>
                    <a:lnTo>
                      <a:pt x="85" y="111"/>
                    </a:lnTo>
                    <a:lnTo>
                      <a:pt x="85" y="111"/>
                    </a:lnTo>
                    <a:lnTo>
                      <a:pt x="85" y="113"/>
                    </a:lnTo>
                    <a:lnTo>
                      <a:pt x="83" y="113"/>
                    </a:lnTo>
                    <a:lnTo>
                      <a:pt x="83" y="113"/>
                    </a:lnTo>
                    <a:lnTo>
                      <a:pt x="83" y="113"/>
                    </a:lnTo>
                    <a:lnTo>
                      <a:pt x="83" y="113"/>
                    </a:lnTo>
                    <a:lnTo>
                      <a:pt x="83" y="113"/>
                    </a:lnTo>
                    <a:lnTo>
                      <a:pt x="83" y="113"/>
                    </a:lnTo>
                    <a:lnTo>
                      <a:pt x="82" y="115"/>
                    </a:lnTo>
                    <a:lnTo>
                      <a:pt x="82" y="115"/>
                    </a:lnTo>
                    <a:lnTo>
                      <a:pt x="82" y="115"/>
                    </a:lnTo>
                    <a:lnTo>
                      <a:pt x="82" y="115"/>
                    </a:lnTo>
                    <a:lnTo>
                      <a:pt x="82" y="115"/>
                    </a:lnTo>
                    <a:lnTo>
                      <a:pt x="82" y="115"/>
                    </a:lnTo>
                    <a:lnTo>
                      <a:pt x="80" y="116"/>
                    </a:lnTo>
                    <a:lnTo>
                      <a:pt x="80" y="116"/>
                    </a:lnTo>
                    <a:lnTo>
                      <a:pt x="80" y="116"/>
                    </a:lnTo>
                    <a:lnTo>
                      <a:pt x="80" y="116"/>
                    </a:lnTo>
                    <a:lnTo>
                      <a:pt x="80" y="116"/>
                    </a:lnTo>
                    <a:lnTo>
                      <a:pt x="80" y="116"/>
                    </a:lnTo>
                    <a:lnTo>
                      <a:pt x="78" y="116"/>
                    </a:lnTo>
                    <a:lnTo>
                      <a:pt x="78" y="118"/>
                    </a:lnTo>
                    <a:lnTo>
                      <a:pt x="78" y="118"/>
                    </a:lnTo>
                    <a:lnTo>
                      <a:pt x="76" y="118"/>
                    </a:lnTo>
                    <a:lnTo>
                      <a:pt x="76" y="120"/>
                    </a:lnTo>
                    <a:lnTo>
                      <a:pt x="74" y="120"/>
                    </a:lnTo>
                    <a:lnTo>
                      <a:pt x="74" y="120"/>
                    </a:lnTo>
                    <a:lnTo>
                      <a:pt x="73" y="120"/>
                    </a:lnTo>
                    <a:lnTo>
                      <a:pt x="73" y="120"/>
                    </a:lnTo>
                    <a:lnTo>
                      <a:pt x="73" y="122"/>
                    </a:lnTo>
                    <a:lnTo>
                      <a:pt x="71" y="122"/>
                    </a:lnTo>
                    <a:lnTo>
                      <a:pt x="71" y="122"/>
                    </a:lnTo>
                    <a:lnTo>
                      <a:pt x="69" y="122"/>
                    </a:lnTo>
                    <a:lnTo>
                      <a:pt x="69" y="122"/>
                    </a:lnTo>
                    <a:lnTo>
                      <a:pt x="69" y="122"/>
                    </a:lnTo>
                    <a:lnTo>
                      <a:pt x="69" y="122"/>
                    </a:lnTo>
                    <a:lnTo>
                      <a:pt x="67" y="122"/>
                    </a:lnTo>
                    <a:lnTo>
                      <a:pt x="67" y="122"/>
                    </a:lnTo>
                    <a:lnTo>
                      <a:pt x="67" y="122"/>
                    </a:lnTo>
                    <a:lnTo>
                      <a:pt x="67" y="124"/>
                    </a:lnTo>
                    <a:lnTo>
                      <a:pt x="65" y="124"/>
                    </a:lnTo>
                    <a:lnTo>
                      <a:pt x="65" y="124"/>
                    </a:lnTo>
                    <a:lnTo>
                      <a:pt x="65" y="124"/>
                    </a:lnTo>
                    <a:lnTo>
                      <a:pt x="65" y="124"/>
                    </a:lnTo>
                    <a:lnTo>
                      <a:pt x="64" y="124"/>
                    </a:lnTo>
                    <a:lnTo>
                      <a:pt x="64" y="124"/>
                    </a:lnTo>
                    <a:lnTo>
                      <a:pt x="64" y="124"/>
                    </a:lnTo>
                    <a:lnTo>
                      <a:pt x="64" y="124"/>
                    </a:lnTo>
                    <a:lnTo>
                      <a:pt x="64" y="124"/>
                    </a:lnTo>
                    <a:lnTo>
                      <a:pt x="62" y="124"/>
                    </a:lnTo>
                    <a:lnTo>
                      <a:pt x="62" y="124"/>
                    </a:lnTo>
                    <a:lnTo>
                      <a:pt x="62" y="124"/>
                    </a:lnTo>
                    <a:lnTo>
                      <a:pt x="62" y="124"/>
                    </a:lnTo>
                    <a:lnTo>
                      <a:pt x="60" y="124"/>
                    </a:lnTo>
                    <a:lnTo>
                      <a:pt x="60" y="124"/>
                    </a:lnTo>
                    <a:lnTo>
                      <a:pt x="60" y="124"/>
                    </a:lnTo>
                    <a:lnTo>
                      <a:pt x="60" y="124"/>
                    </a:lnTo>
                    <a:lnTo>
                      <a:pt x="60" y="124"/>
                    </a:lnTo>
                    <a:lnTo>
                      <a:pt x="58" y="124"/>
                    </a:lnTo>
                    <a:lnTo>
                      <a:pt x="58" y="124"/>
                    </a:lnTo>
                    <a:lnTo>
                      <a:pt x="58" y="124"/>
                    </a:lnTo>
                    <a:lnTo>
                      <a:pt x="58" y="124"/>
                    </a:lnTo>
                    <a:lnTo>
                      <a:pt x="56" y="124"/>
                    </a:lnTo>
                    <a:lnTo>
                      <a:pt x="56" y="124"/>
                    </a:lnTo>
                    <a:lnTo>
                      <a:pt x="56" y="124"/>
                    </a:lnTo>
                    <a:lnTo>
                      <a:pt x="56" y="124"/>
                    </a:lnTo>
                    <a:lnTo>
                      <a:pt x="56" y="124"/>
                    </a:lnTo>
                    <a:lnTo>
                      <a:pt x="55" y="124"/>
                    </a:lnTo>
                    <a:lnTo>
                      <a:pt x="55" y="124"/>
                    </a:lnTo>
                    <a:lnTo>
                      <a:pt x="55" y="124"/>
                    </a:lnTo>
                    <a:lnTo>
                      <a:pt x="55" y="124"/>
                    </a:lnTo>
                    <a:lnTo>
                      <a:pt x="55" y="124"/>
                    </a:lnTo>
                    <a:lnTo>
                      <a:pt x="53" y="124"/>
                    </a:lnTo>
                    <a:lnTo>
                      <a:pt x="53" y="124"/>
                    </a:lnTo>
                    <a:lnTo>
                      <a:pt x="53" y="124"/>
                    </a:lnTo>
                    <a:lnTo>
                      <a:pt x="53" y="124"/>
                    </a:lnTo>
                    <a:lnTo>
                      <a:pt x="53" y="124"/>
                    </a:lnTo>
                    <a:lnTo>
                      <a:pt x="51" y="124"/>
                    </a:lnTo>
                    <a:lnTo>
                      <a:pt x="51" y="124"/>
                    </a:lnTo>
                    <a:lnTo>
                      <a:pt x="51" y="124"/>
                    </a:lnTo>
                    <a:lnTo>
                      <a:pt x="51" y="122"/>
                    </a:lnTo>
                    <a:lnTo>
                      <a:pt x="51" y="122"/>
                    </a:lnTo>
                    <a:lnTo>
                      <a:pt x="49" y="122"/>
                    </a:lnTo>
                    <a:lnTo>
                      <a:pt x="49" y="122"/>
                    </a:lnTo>
                    <a:lnTo>
                      <a:pt x="49" y="122"/>
                    </a:lnTo>
                    <a:lnTo>
                      <a:pt x="49" y="122"/>
                    </a:lnTo>
                    <a:lnTo>
                      <a:pt x="49" y="122"/>
                    </a:lnTo>
                    <a:lnTo>
                      <a:pt x="49" y="122"/>
                    </a:lnTo>
                    <a:lnTo>
                      <a:pt x="47" y="122"/>
                    </a:lnTo>
                    <a:lnTo>
                      <a:pt x="47" y="122"/>
                    </a:lnTo>
                    <a:lnTo>
                      <a:pt x="47" y="122"/>
                    </a:lnTo>
                    <a:lnTo>
                      <a:pt x="47" y="122"/>
                    </a:lnTo>
                    <a:lnTo>
                      <a:pt x="47" y="122"/>
                    </a:lnTo>
                    <a:lnTo>
                      <a:pt x="46" y="122"/>
                    </a:lnTo>
                    <a:lnTo>
                      <a:pt x="46" y="122"/>
                    </a:lnTo>
                    <a:lnTo>
                      <a:pt x="46" y="120"/>
                    </a:lnTo>
                    <a:lnTo>
                      <a:pt x="46" y="120"/>
                    </a:lnTo>
                    <a:lnTo>
                      <a:pt x="46" y="120"/>
                    </a:lnTo>
                    <a:lnTo>
                      <a:pt x="46" y="120"/>
                    </a:lnTo>
                    <a:lnTo>
                      <a:pt x="44" y="120"/>
                    </a:lnTo>
                    <a:lnTo>
                      <a:pt x="44" y="120"/>
                    </a:lnTo>
                    <a:lnTo>
                      <a:pt x="44" y="120"/>
                    </a:lnTo>
                    <a:lnTo>
                      <a:pt x="44" y="120"/>
                    </a:lnTo>
                    <a:lnTo>
                      <a:pt x="44" y="120"/>
                    </a:lnTo>
                    <a:lnTo>
                      <a:pt x="42" y="120"/>
                    </a:lnTo>
                    <a:lnTo>
                      <a:pt x="42" y="118"/>
                    </a:lnTo>
                    <a:lnTo>
                      <a:pt x="42" y="118"/>
                    </a:lnTo>
                    <a:lnTo>
                      <a:pt x="42" y="118"/>
                    </a:lnTo>
                    <a:lnTo>
                      <a:pt x="42" y="118"/>
                    </a:lnTo>
                    <a:lnTo>
                      <a:pt x="42" y="118"/>
                    </a:lnTo>
                    <a:lnTo>
                      <a:pt x="40" y="118"/>
                    </a:lnTo>
                    <a:lnTo>
                      <a:pt x="40" y="118"/>
                    </a:lnTo>
                    <a:lnTo>
                      <a:pt x="40" y="118"/>
                    </a:lnTo>
                    <a:lnTo>
                      <a:pt x="40" y="116"/>
                    </a:lnTo>
                    <a:lnTo>
                      <a:pt x="40" y="116"/>
                    </a:lnTo>
                    <a:lnTo>
                      <a:pt x="40" y="116"/>
                    </a:lnTo>
                    <a:lnTo>
                      <a:pt x="38" y="116"/>
                    </a:lnTo>
                    <a:lnTo>
                      <a:pt x="38" y="116"/>
                    </a:lnTo>
                    <a:lnTo>
                      <a:pt x="38" y="116"/>
                    </a:lnTo>
                    <a:lnTo>
                      <a:pt x="38" y="116"/>
                    </a:lnTo>
                    <a:lnTo>
                      <a:pt x="38" y="115"/>
                    </a:lnTo>
                    <a:lnTo>
                      <a:pt x="38" y="115"/>
                    </a:lnTo>
                    <a:lnTo>
                      <a:pt x="38" y="115"/>
                    </a:lnTo>
                    <a:lnTo>
                      <a:pt x="37" y="115"/>
                    </a:lnTo>
                    <a:lnTo>
                      <a:pt x="37" y="115"/>
                    </a:lnTo>
                    <a:lnTo>
                      <a:pt x="37" y="115"/>
                    </a:lnTo>
                    <a:lnTo>
                      <a:pt x="37" y="115"/>
                    </a:lnTo>
                    <a:lnTo>
                      <a:pt x="37" y="113"/>
                    </a:lnTo>
                    <a:lnTo>
                      <a:pt x="37" y="113"/>
                    </a:lnTo>
                    <a:lnTo>
                      <a:pt x="35" y="113"/>
                    </a:lnTo>
                    <a:lnTo>
                      <a:pt x="35" y="113"/>
                    </a:lnTo>
                    <a:lnTo>
                      <a:pt x="35" y="113"/>
                    </a:lnTo>
                    <a:lnTo>
                      <a:pt x="35" y="113"/>
                    </a:lnTo>
                    <a:lnTo>
                      <a:pt x="35" y="111"/>
                    </a:lnTo>
                    <a:lnTo>
                      <a:pt x="35" y="111"/>
                    </a:lnTo>
                    <a:lnTo>
                      <a:pt x="35" y="111"/>
                    </a:lnTo>
                    <a:lnTo>
                      <a:pt x="33" y="111"/>
                    </a:lnTo>
                    <a:lnTo>
                      <a:pt x="33" y="111"/>
                    </a:lnTo>
                    <a:lnTo>
                      <a:pt x="33" y="109"/>
                    </a:lnTo>
                    <a:lnTo>
                      <a:pt x="33" y="109"/>
                    </a:lnTo>
                    <a:lnTo>
                      <a:pt x="33" y="109"/>
                    </a:lnTo>
                    <a:lnTo>
                      <a:pt x="33" y="109"/>
                    </a:lnTo>
                    <a:lnTo>
                      <a:pt x="33" y="109"/>
                    </a:lnTo>
                    <a:lnTo>
                      <a:pt x="31" y="107"/>
                    </a:lnTo>
                    <a:lnTo>
                      <a:pt x="31" y="107"/>
                    </a:lnTo>
                    <a:lnTo>
                      <a:pt x="31" y="107"/>
                    </a:lnTo>
                    <a:lnTo>
                      <a:pt x="31" y="106"/>
                    </a:lnTo>
                    <a:lnTo>
                      <a:pt x="29" y="106"/>
                    </a:lnTo>
                    <a:lnTo>
                      <a:pt x="29" y="106"/>
                    </a:lnTo>
                    <a:lnTo>
                      <a:pt x="29" y="104"/>
                    </a:lnTo>
                    <a:lnTo>
                      <a:pt x="29" y="104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29" y="100"/>
                    </a:lnTo>
                    <a:lnTo>
                      <a:pt x="27" y="100"/>
                    </a:lnTo>
                    <a:lnTo>
                      <a:pt x="27" y="98"/>
                    </a:lnTo>
                    <a:lnTo>
                      <a:pt x="27" y="98"/>
                    </a:lnTo>
                    <a:lnTo>
                      <a:pt x="27" y="98"/>
                    </a:lnTo>
                    <a:lnTo>
                      <a:pt x="27" y="98"/>
                    </a:lnTo>
                    <a:lnTo>
                      <a:pt x="27" y="96"/>
                    </a:lnTo>
                    <a:lnTo>
                      <a:pt x="27" y="96"/>
                    </a:lnTo>
                    <a:lnTo>
                      <a:pt x="27" y="96"/>
                    </a:lnTo>
                    <a:lnTo>
                      <a:pt x="27" y="96"/>
                    </a:lnTo>
                    <a:lnTo>
                      <a:pt x="27" y="96"/>
                    </a:lnTo>
                    <a:lnTo>
                      <a:pt x="27" y="95"/>
                    </a:lnTo>
                    <a:lnTo>
                      <a:pt x="27" y="95"/>
                    </a:lnTo>
                    <a:lnTo>
                      <a:pt x="27" y="95"/>
                    </a:lnTo>
                    <a:lnTo>
                      <a:pt x="27" y="95"/>
                    </a:lnTo>
                    <a:lnTo>
                      <a:pt x="27" y="93"/>
                    </a:lnTo>
                    <a:lnTo>
                      <a:pt x="27" y="93"/>
                    </a:lnTo>
                    <a:lnTo>
                      <a:pt x="27" y="93"/>
                    </a:lnTo>
                    <a:lnTo>
                      <a:pt x="27" y="93"/>
                    </a:lnTo>
                    <a:lnTo>
                      <a:pt x="27" y="93"/>
                    </a:lnTo>
                    <a:lnTo>
                      <a:pt x="27" y="91"/>
                    </a:lnTo>
                    <a:lnTo>
                      <a:pt x="27" y="91"/>
                    </a:lnTo>
                    <a:lnTo>
                      <a:pt x="27" y="91"/>
                    </a:lnTo>
                    <a:lnTo>
                      <a:pt x="27" y="91"/>
                    </a:lnTo>
                    <a:lnTo>
                      <a:pt x="27" y="89"/>
                    </a:lnTo>
                    <a:lnTo>
                      <a:pt x="27" y="89"/>
                    </a:lnTo>
                    <a:lnTo>
                      <a:pt x="27" y="89"/>
                    </a:lnTo>
                    <a:lnTo>
                      <a:pt x="27" y="89"/>
                    </a:lnTo>
                    <a:lnTo>
                      <a:pt x="27" y="89"/>
                    </a:lnTo>
                    <a:lnTo>
                      <a:pt x="27" y="87"/>
                    </a:lnTo>
                    <a:lnTo>
                      <a:pt x="27" y="87"/>
                    </a:lnTo>
                    <a:lnTo>
                      <a:pt x="27" y="87"/>
                    </a:lnTo>
                    <a:lnTo>
                      <a:pt x="27" y="87"/>
                    </a:lnTo>
                    <a:lnTo>
                      <a:pt x="27" y="87"/>
                    </a:lnTo>
                    <a:lnTo>
                      <a:pt x="27" y="86"/>
                    </a:lnTo>
                    <a:lnTo>
                      <a:pt x="27" y="86"/>
                    </a:lnTo>
                    <a:lnTo>
                      <a:pt x="27" y="86"/>
                    </a:lnTo>
                    <a:lnTo>
                      <a:pt x="27" y="86"/>
                    </a:lnTo>
                    <a:lnTo>
                      <a:pt x="27" y="86"/>
                    </a:lnTo>
                    <a:lnTo>
                      <a:pt x="27" y="84"/>
                    </a:lnTo>
                    <a:lnTo>
                      <a:pt x="27" y="84"/>
                    </a:lnTo>
                    <a:lnTo>
                      <a:pt x="27" y="84"/>
                    </a:lnTo>
                    <a:lnTo>
                      <a:pt x="27" y="84"/>
                    </a:lnTo>
                    <a:lnTo>
                      <a:pt x="27" y="84"/>
                    </a:lnTo>
                    <a:lnTo>
                      <a:pt x="27" y="82"/>
                    </a:lnTo>
                    <a:lnTo>
                      <a:pt x="27" y="82"/>
                    </a:lnTo>
                    <a:lnTo>
                      <a:pt x="27" y="82"/>
                    </a:lnTo>
                    <a:lnTo>
                      <a:pt x="27" y="82"/>
                    </a:lnTo>
                    <a:lnTo>
                      <a:pt x="27" y="82"/>
                    </a:lnTo>
                    <a:lnTo>
                      <a:pt x="29" y="80"/>
                    </a:lnTo>
                    <a:lnTo>
                      <a:pt x="29" y="80"/>
                    </a:lnTo>
                    <a:lnTo>
                      <a:pt x="29" y="80"/>
                    </a:lnTo>
                    <a:lnTo>
                      <a:pt x="29" y="80"/>
                    </a:lnTo>
                    <a:lnTo>
                      <a:pt x="29" y="80"/>
                    </a:lnTo>
                    <a:lnTo>
                      <a:pt x="29" y="78"/>
                    </a:lnTo>
                    <a:lnTo>
                      <a:pt x="29" y="78"/>
                    </a:lnTo>
                    <a:lnTo>
                      <a:pt x="29" y="78"/>
                    </a:lnTo>
                    <a:lnTo>
                      <a:pt x="29" y="78"/>
                    </a:lnTo>
                    <a:lnTo>
                      <a:pt x="29" y="78"/>
                    </a:lnTo>
                    <a:lnTo>
                      <a:pt x="29" y="77"/>
                    </a:lnTo>
                    <a:lnTo>
                      <a:pt x="29" y="77"/>
                    </a:lnTo>
                    <a:lnTo>
                      <a:pt x="29" y="77"/>
                    </a:lnTo>
                    <a:lnTo>
                      <a:pt x="31" y="77"/>
                    </a:lnTo>
                    <a:lnTo>
                      <a:pt x="31" y="77"/>
                    </a:lnTo>
                    <a:lnTo>
                      <a:pt x="31" y="77"/>
                    </a:lnTo>
                    <a:lnTo>
                      <a:pt x="31" y="75"/>
                    </a:lnTo>
                    <a:lnTo>
                      <a:pt x="31" y="75"/>
                    </a:lnTo>
                    <a:lnTo>
                      <a:pt x="31" y="75"/>
                    </a:lnTo>
                    <a:lnTo>
                      <a:pt x="31" y="75"/>
                    </a:lnTo>
                    <a:lnTo>
                      <a:pt x="31" y="75"/>
                    </a:lnTo>
                    <a:lnTo>
                      <a:pt x="31" y="75"/>
                    </a:lnTo>
                    <a:lnTo>
                      <a:pt x="31" y="73"/>
                    </a:lnTo>
                    <a:lnTo>
                      <a:pt x="33" y="73"/>
                    </a:lnTo>
                    <a:lnTo>
                      <a:pt x="33" y="73"/>
                    </a:lnTo>
                    <a:lnTo>
                      <a:pt x="33" y="73"/>
                    </a:lnTo>
                    <a:lnTo>
                      <a:pt x="33" y="73"/>
                    </a:lnTo>
                    <a:lnTo>
                      <a:pt x="33" y="73"/>
                    </a:lnTo>
                    <a:lnTo>
                      <a:pt x="33" y="71"/>
                    </a:lnTo>
                    <a:lnTo>
                      <a:pt x="33" y="71"/>
                    </a:lnTo>
                    <a:lnTo>
                      <a:pt x="33" y="71"/>
                    </a:lnTo>
                    <a:lnTo>
                      <a:pt x="35" y="71"/>
                    </a:lnTo>
                    <a:lnTo>
                      <a:pt x="35" y="71"/>
                    </a:lnTo>
                    <a:lnTo>
                      <a:pt x="35" y="71"/>
                    </a:lnTo>
                    <a:lnTo>
                      <a:pt x="35" y="69"/>
                    </a:lnTo>
                    <a:lnTo>
                      <a:pt x="35" y="69"/>
                    </a:lnTo>
                    <a:lnTo>
                      <a:pt x="35" y="69"/>
                    </a:lnTo>
                    <a:lnTo>
                      <a:pt x="35" y="69"/>
                    </a:lnTo>
                    <a:lnTo>
                      <a:pt x="37" y="69"/>
                    </a:lnTo>
                    <a:lnTo>
                      <a:pt x="37" y="69"/>
                    </a:lnTo>
                    <a:lnTo>
                      <a:pt x="37" y="68"/>
                    </a:lnTo>
                    <a:lnTo>
                      <a:pt x="37" y="68"/>
                    </a:lnTo>
                    <a:lnTo>
                      <a:pt x="37" y="68"/>
                    </a:lnTo>
                    <a:lnTo>
                      <a:pt x="37" y="68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8" y="66"/>
                    </a:lnTo>
                    <a:lnTo>
                      <a:pt x="38" y="66"/>
                    </a:lnTo>
                    <a:lnTo>
                      <a:pt x="38" y="66"/>
                    </a:lnTo>
                    <a:lnTo>
                      <a:pt x="38" y="66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40" y="66"/>
                    </a:lnTo>
                    <a:lnTo>
                      <a:pt x="40" y="64"/>
                    </a:lnTo>
                    <a:lnTo>
                      <a:pt x="40" y="64"/>
                    </a:lnTo>
                    <a:lnTo>
                      <a:pt x="42" y="64"/>
                    </a:lnTo>
                    <a:lnTo>
                      <a:pt x="42" y="64"/>
                    </a:lnTo>
                    <a:lnTo>
                      <a:pt x="42" y="64"/>
                    </a:lnTo>
                    <a:lnTo>
                      <a:pt x="42" y="64"/>
                    </a:lnTo>
                    <a:lnTo>
                      <a:pt x="42" y="64"/>
                    </a:lnTo>
                    <a:lnTo>
                      <a:pt x="44" y="62"/>
                    </a:lnTo>
                    <a:lnTo>
                      <a:pt x="44" y="62"/>
                    </a:lnTo>
                    <a:lnTo>
                      <a:pt x="46" y="62"/>
                    </a:lnTo>
                    <a:lnTo>
                      <a:pt x="46" y="60"/>
                    </a:lnTo>
                    <a:close/>
                    <a:moveTo>
                      <a:pt x="102" y="104"/>
                    </a:moveTo>
                    <a:lnTo>
                      <a:pt x="118" y="133"/>
                    </a:lnTo>
                    <a:lnTo>
                      <a:pt x="114" y="135"/>
                    </a:lnTo>
                    <a:lnTo>
                      <a:pt x="114" y="135"/>
                    </a:lnTo>
                    <a:lnTo>
                      <a:pt x="114" y="135"/>
                    </a:lnTo>
                    <a:lnTo>
                      <a:pt x="114" y="133"/>
                    </a:lnTo>
                    <a:lnTo>
                      <a:pt x="114" y="133"/>
                    </a:lnTo>
                    <a:lnTo>
                      <a:pt x="114" y="133"/>
                    </a:lnTo>
                    <a:lnTo>
                      <a:pt x="114" y="133"/>
                    </a:lnTo>
                    <a:lnTo>
                      <a:pt x="112" y="131"/>
                    </a:lnTo>
                    <a:lnTo>
                      <a:pt x="112" y="131"/>
                    </a:lnTo>
                    <a:lnTo>
                      <a:pt x="112" y="131"/>
                    </a:lnTo>
                    <a:lnTo>
                      <a:pt x="112" y="131"/>
                    </a:lnTo>
                    <a:lnTo>
                      <a:pt x="112" y="131"/>
                    </a:lnTo>
                    <a:lnTo>
                      <a:pt x="112" y="131"/>
                    </a:lnTo>
                    <a:lnTo>
                      <a:pt x="112" y="131"/>
                    </a:lnTo>
                    <a:lnTo>
                      <a:pt x="112" y="131"/>
                    </a:lnTo>
                    <a:lnTo>
                      <a:pt x="112" y="131"/>
                    </a:lnTo>
                    <a:lnTo>
                      <a:pt x="112" y="131"/>
                    </a:lnTo>
                    <a:lnTo>
                      <a:pt x="112" y="129"/>
                    </a:lnTo>
                    <a:lnTo>
                      <a:pt x="112" y="129"/>
                    </a:lnTo>
                    <a:lnTo>
                      <a:pt x="111" y="129"/>
                    </a:lnTo>
                    <a:lnTo>
                      <a:pt x="111" y="129"/>
                    </a:lnTo>
                    <a:lnTo>
                      <a:pt x="111" y="129"/>
                    </a:lnTo>
                    <a:lnTo>
                      <a:pt x="111" y="129"/>
                    </a:lnTo>
                    <a:lnTo>
                      <a:pt x="111" y="129"/>
                    </a:lnTo>
                    <a:lnTo>
                      <a:pt x="111" y="129"/>
                    </a:lnTo>
                    <a:lnTo>
                      <a:pt x="111" y="129"/>
                    </a:lnTo>
                    <a:lnTo>
                      <a:pt x="111" y="129"/>
                    </a:lnTo>
                    <a:lnTo>
                      <a:pt x="111" y="129"/>
                    </a:lnTo>
                    <a:lnTo>
                      <a:pt x="111" y="129"/>
                    </a:lnTo>
                    <a:lnTo>
                      <a:pt x="111" y="129"/>
                    </a:lnTo>
                    <a:lnTo>
                      <a:pt x="109" y="129"/>
                    </a:lnTo>
                    <a:lnTo>
                      <a:pt x="109" y="129"/>
                    </a:lnTo>
                    <a:lnTo>
                      <a:pt x="109" y="129"/>
                    </a:lnTo>
                    <a:lnTo>
                      <a:pt x="109" y="129"/>
                    </a:lnTo>
                    <a:lnTo>
                      <a:pt x="109" y="129"/>
                    </a:lnTo>
                    <a:lnTo>
                      <a:pt x="109" y="129"/>
                    </a:lnTo>
                    <a:lnTo>
                      <a:pt x="109" y="129"/>
                    </a:lnTo>
                    <a:lnTo>
                      <a:pt x="109" y="129"/>
                    </a:lnTo>
                    <a:lnTo>
                      <a:pt x="109" y="127"/>
                    </a:lnTo>
                    <a:lnTo>
                      <a:pt x="109" y="127"/>
                    </a:lnTo>
                    <a:lnTo>
                      <a:pt x="109" y="127"/>
                    </a:lnTo>
                    <a:lnTo>
                      <a:pt x="107" y="129"/>
                    </a:lnTo>
                    <a:lnTo>
                      <a:pt x="107" y="127"/>
                    </a:lnTo>
                    <a:lnTo>
                      <a:pt x="107" y="127"/>
                    </a:lnTo>
                    <a:lnTo>
                      <a:pt x="107" y="129"/>
                    </a:lnTo>
                    <a:lnTo>
                      <a:pt x="107" y="129"/>
                    </a:lnTo>
                    <a:lnTo>
                      <a:pt x="107" y="129"/>
                    </a:lnTo>
                    <a:lnTo>
                      <a:pt x="107" y="129"/>
                    </a:lnTo>
                    <a:lnTo>
                      <a:pt x="107" y="129"/>
                    </a:lnTo>
                    <a:lnTo>
                      <a:pt x="107" y="129"/>
                    </a:lnTo>
                    <a:lnTo>
                      <a:pt x="107" y="129"/>
                    </a:lnTo>
                    <a:lnTo>
                      <a:pt x="107" y="129"/>
                    </a:lnTo>
                    <a:lnTo>
                      <a:pt x="105" y="129"/>
                    </a:lnTo>
                    <a:lnTo>
                      <a:pt x="105" y="129"/>
                    </a:lnTo>
                    <a:lnTo>
                      <a:pt x="105" y="129"/>
                    </a:lnTo>
                    <a:lnTo>
                      <a:pt x="105" y="129"/>
                    </a:lnTo>
                    <a:lnTo>
                      <a:pt x="105" y="129"/>
                    </a:lnTo>
                    <a:lnTo>
                      <a:pt x="105" y="129"/>
                    </a:lnTo>
                    <a:lnTo>
                      <a:pt x="105" y="129"/>
                    </a:lnTo>
                    <a:lnTo>
                      <a:pt x="105" y="129"/>
                    </a:lnTo>
                    <a:lnTo>
                      <a:pt x="105" y="129"/>
                    </a:lnTo>
                    <a:lnTo>
                      <a:pt x="71" y="149"/>
                    </a:lnTo>
                    <a:lnTo>
                      <a:pt x="71" y="149"/>
                    </a:lnTo>
                    <a:lnTo>
                      <a:pt x="71" y="149"/>
                    </a:lnTo>
                    <a:lnTo>
                      <a:pt x="71" y="149"/>
                    </a:lnTo>
                    <a:lnTo>
                      <a:pt x="71" y="149"/>
                    </a:lnTo>
                    <a:lnTo>
                      <a:pt x="71" y="149"/>
                    </a:lnTo>
                    <a:lnTo>
                      <a:pt x="69" y="149"/>
                    </a:lnTo>
                    <a:lnTo>
                      <a:pt x="69" y="149"/>
                    </a:lnTo>
                    <a:lnTo>
                      <a:pt x="69" y="151"/>
                    </a:lnTo>
                    <a:lnTo>
                      <a:pt x="69" y="151"/>
                    </a:lnTo>
                    <a:lnTo>
                      <a:pt x="69" y="151"/>
                    </a:lnTo>
                    <a:lnTo>
                      <a:pt x="69" y="151"/>
                    </a:lnTo>
                    <a:lnTo>
                      <a:pt x="69" y="151"/>
                    </a:lnTo>
                    <a:lnTo>
                      <a:pt x="67" y="151"/>
                    </a:lnTo>
                    <a:lnTo>
                      <a:pt x="67" y="151"/>
                    </a:lnTo>
                    <a:lnTo>
                      <a:pt x="67" y="151"/>
                    </a:lnTo>
                    <a:lnTo>
                      <a:pt x="67" y="153"/>
                    </a:lnTo>
                    <a:lnTo>
                      <a:pt x="67" y="153"/>
                    </a:lnTo>
                    <a:lnTo>
                      <a:pt x="67" y="153"/>
                    </a:lnTo>
                    <a:lnTo>
                      <a:pt x="67" y="153"/>
                    </a:lnTo>
                    <a:lnTo>
                      <a:pt x="67" y="153"/>
                    </a:lnTo>
                    <a:lnTo>
                      <a:pt x="67" y="153"/>
                    </a:lnTo>
                    <a:lnTo>
                      <a:pt x="67" y="153"/>
                    </a:lnTo>
                    <a:lnTo>
                      <a:pt x="65" y="153"/>
                    </a:lnTo>
                    <a:lnTo>
                      <a:pt x="65" y="154"/>
                    </a:lnTo>
                    <a:lnTo>
                      <a:pt x="65" y="154"/>
                    </a:lnTo>
                    <a:lnTo>
                      <a:pt x="65" y="154"/>
                    </a:lnTo>
                    <a:lnTo>
                      <a:pt x="65" y="154"/>
                    </a:lnTo>
                    <a:lnTo>
                      <a:pt x="65" y="154"/>
                    </a:lnTo>
                    <a:lnTo>
                      <a:pt x="65" y="154"/>
                    </a:lnTo>
                    <a:lnTo>
                      <a:pt x="65" y="156"/>
                    </a:lnTo>
                    <a:lnTo>
                      <a:pt x="65" y="156"/>
                    </a:lnTo>
                    <a:lnTo>
                      <a:pt x="65" y="156"/>
                    </a:lnTo>
                    <a:lnTo>
                      <a:pt x="65" y="156"/>
                    </a:lnTo>
                    <a:lnTo>
                      <a:pt x="65" y="156"/>
                    </a:lnTo>
                    <a:lnTo>
                      <a:pt x="65" y="156"/>
                    </a:lnTo>
                    <a:lnTo>
                      <a:pt x="65" y="156"/>
                    </a:lnTo>
                    <a:lnTo>
                      <a:pt x="65" y="158"/>
                    </a:lnTo>
                    <a:lnTo>
                      <a:pt x="65" y="158"/>
                    </a:lnTo>
                    <a:lnTo>
                      <a:pt x="65" y="158"/>
                    </a:lnTo>
                    <a:lnTo>
                      <a:pt x="65" y="158"/>
                    </a:lnTo>
                    <a:lnTo>
                      <a:pt x="65" y="158"/>
                    </a:lnTo>
                    <a:lnTo>
                      <a:pt x="65" y="158"/>
                    </a:lnTo>
                    <a:lnTo>
                      <a:pt x="65" y="160"/>
                    </a:lnTo>
                    <a:lnTo>
                      <a:pt x="65" y="160"/>
                    </a:lnTo>
                    <a:lnTo>
                      <a:pt x="65" y="160"/>
                    </a:lnTo>
                    <a:lnTo>
                      <a:pt x="65" y="160"/>
                    </a:lnTo>
                    <a:lnTo>
                      <a:pt x="65" y="160"/>
                    </a:lnTo>
                    <a:lnTo>
                      <a:pt x="65" y="160"/>
                    </a:lnTo>
                    <a:lnTo>
                      <a:pt x="65" y="162"/>
                    </a:lnTo>
                    <a:lnTo>
                      <a:pt x="65" y="162"/>
                    </a:lnTo>
                    <a:lnTo>
                      <a:pt x="65" y="162"/>
                    </a:lnTo>
                    <a:lnTo>
                      <a:pt x="65" y="162"/>
                    </a:lnTo>
                    <a:lnTo>
                      <a:pt x="65" y="162"/>
                    </a:lnTo>
                    <a:lnTo>
                      <a:pt x="65" y="162"/>
                    </a:lnTo>
                    <a:lnTo>
                      <a:pt x="65" y="164"/>
                    </a:lnTo>
                    <a:lnTo>
                      <a:pt x="65" y="164"/>
                    </a:lnTo>
                    <a:lnTo>
                      <a:pt x="65" y="164"/>
                    </a:lnTo>
                    <a:lnTo>
                      <a:pt x="65" y="164"/>
                    </a:lnTo>
                    <a:lnTo>
                      <a:pt x="65" y="164"/>
                    </a:lnTo>
                    <a:lnTo>
                      <a:pt x="65" y="165"/>
                    </a:lnTo>
                    <a:lnTo>
                      <a:pt x="65" y="165"/>
                    </a:lnTo>
                    <a:lnTo>
                      <a:pt x="65" y="165"/>
                    </a:lnTo>
                    <a:lnTo>
                      <a:pt x="67" y="165"/>
                    </a:lnTo>
                    <a:lnTo>
                      <a:pt x="67" y="165"/>
                    </a:lnTo>
                    <a:lnTo>
                      <a:pt x="67" y="167"/>
                    </a:lnTo>
                    <a:lnTo>
                      <a:pt x="67" y="167"/>
                    </a:lnTo>
                    <a:lnTo>
                      <a:pt x="67" y="167"/>
                    </a:lnTo>
                    <a:lnTo>
                      <a:pt x="67" y="167"/>
                    </a:lnTo>
                    <a:lnTo>
                      <a:pt x="67" y="167"/>
                    </a:lnTo>
                    <a:lnTo>
                      <a:pt x="67" y="169"/>
                    </a:lnTo>
                    <a:lnTo>
                      <a:pt x="67" y="169"/>
                    </a:lnTo>
                    <a:lnTo>
                      <a:pt x="69" y="169"/>
                    </a:lnTo>
                    <a:lnTo>
                      <a:pt x="69" y="169"/>
                    </a:lnTo>
                    <a:lnTo>
                      <a:pt x="69" y="169"/>
                    </a:lnTo>
                    <a:lnTo>
                      <a:pt x="69" y="171"/>
                    </a:lnTo>
                    <a:lnTo>
                      <a:pt x="69" y="171"/>
                    </a:lnTo>
                    <a:lnTo>
                      <a:pt x="69" y="171"/>
                    </a:lnTo>
                    <a:lnTo>
                      <a:pt x="69" y="171"/>
                    </a:lnTo>
                    <a:lnTo>
                      <a:pt x="71" y="171"/>
                    </a:lnTo>
                    <a:lnTo>
                      <a:pt x="71" y="171"/>
                    </a:lnTo>
                    <a:lnTo>
                      <a:pt x="71" y="173"/>
                    </a:lnTo>
                    <a:lnTo>
                      <a:pt x="71" y="173"/>
                    </a:lnTo>
                    <a:lnTo>
                      <a:pt x="71" y="173"/>
                    </a:lnTo>
                    <a:lnTo>
                      <a:pt x="71" y="173"/>
                    </a:lnTo>
                    <a:lnTo>
                      <a:pt x="73" y="173"/>
                    </a:lnTo>
                    <a:lnTo>
                      <a:pt x="73" y="173"/>
                    </a:lnTo>
                    <a:lnTo>
                      <a:pt x="73" y="173"/>
                    </a:lnTo>
                    <a:lnTo>
                      <a:pt x="73" y="173"/>
                    </a:lnTo>
                    <a:lnTo>
                      <a:pt x="73" y="174"/>
                    </a:lnTo>
                    <a:lnTo>
                      <a:pt x="74" y="174"/>
                    </a:lnTo>
                    <a:lnTo>
                      <a:pt x="74" y="174"/>
                    </a:lnTo>
                    <a:lnTo>
                      <a:pt x="74" y="174"/>
                    </a:lnTo>
                    <a:lnTo>
                      <a:pt x="74" y="174"/>
                    </a:lnTo>
                    <a:lnTo>
                      <a:pt x="74" y="174"/>
                    </a:lnTo>
                    <a:lnTo>
                      <a:pt x="74" y="174"/>
                    </a:lnTo>
                    <a:lnTo>
                      <a:pt x="76" y="174"/>
                    </a:lnTo>
                    <a:lnTo>
                      <a:pt x="76" y="174"/>
                    </a:lnTo>
                    <a:lnTo>
                      <a:pt x="76" y="174"/>
                    </a:lnTo>
                    <a:lnTo>
                      <a:pt x="76" y="174"/>
                    </a:lnTo>
                    <a:lnTo>
                      <a:pt x="76" y="174"/>
                    </a:lnTo>
                    <a:lnTo>
                      <a:pt x="78" y="174"/>
                    </a:lnTo>
                    <a:lnTo>
                      <a:pt x="78" y="174"/>
                    </a:lnTo>
                    <a:lnTo>
                      <a:pt x="78" y="174"/>
                    </a:lnTo>
                    <a:lnTo>
                      <a:pt x="78" y="174"/>
                    </a:lnTo>
                    <a:lnTo>
                      <a:pt x="78" y="176"/>
                    </a:lnTo>
                    <a:lnTo>
                      <a:pt x="80" y="176"/>
                    </a:lnTo>
                    <a:lnTo>
                      <a:pt x="80" y="176"/>
                    </a:lnTo>
                    <a:lnTo>
                      <a:pt x="80" y="176"/>
                    </a:lnTo>
                    <a:lnTo>
                      <a:pt x="80" y="176"/>
                    </a:lnTo>
                    <a:lnTo>
                      <a:pt x="80" y="176"/>
                    </a:lnTo>
                    <a:lnTo>
                      <a:pt x="82" y="174"/>
                    </a:lnTo>
                    <a:lnTo>
                      <a:pt x="82" y="174"/>
                    </a:lnTo>
                    <a:lnTo>
                      <a:pt x="82" y="174"/>
                    </a:lnTo>
                    <a:lnTo>
                      <a:pt x="82" y="174"/>
                    </a:lnTo>
                    <a:lnTo>
                      <a:pt x="82" y="174"/>
                    </a:lnTo>
                    <a:lnTo>
                      <a:pt x="83" y="174"/>
                    </a:lnTo>
                    <a:lnTo>
                      <a:pt x="83" y="174"/>
                    </a:lnTo>
                    <a:lnTo>
                      <a:pt x="83" y="174"/>
                    </a:lnTo>
                    <a:lnTo>
                      <a:pt x="83" y="174"/>
                    </a:lnTo>
                    <a:lnTo>
                      <a:pt x="85" y="174"/>
                    </a:lnTo>
                    <a:lnTo>
                      <a:pt x="85" y="174"/>
                    </a:lnTo>
                    <a:lnTo>
                      <a:pt x="85" y="174"/>
                    </a:lnTo>
                    <a:lnTo>
                      <a:pt x="85" y="174"/>
                    </a:lnTo>
                    <a:lnTo>
                      <a:pt x="85" y="174"/>
                    </a:lnTo>
                    <a:lnTo>
                      <a:pt x="87" y="174"/>
                    </a:lnTo>
                    <a:lnTo>
                      <a:pt x="87" y="173"/>
                    </a:lnTo>
                    <a:lnTo>
                      <a:pt x="87" y="173"/>
                    </a:lnTo>
                    <a:lnTo>
                      <a:pt x="87" y="173"/>
                    </a:lnTo>
                    <a:lnTo>
                      <a:pt x="89" y="173"/>
                    </a:lnTo>
                    <a:lnTo>
                      <a:pt x="89" y="173"/>
                    </a:lnTo>
                    <a:lnTo>
                      <a:pt x="118" y="156"/>
                    </a:lnTo>
                    <a:lnTo>
                      <a:pt x="118" y="156"/>
                    </a:lnTo>
                    <a:lnTo>
                      <a:pt x="118" y="154"/>
                    </a:lnTo>
                    <a:lnTo>
                      <a:pt x="118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1" y="154"/>
                    </a:lnTo>
                    <a:lnTo>
                      <a:pt x="121" y="154"/>
                    </a:lnTo>
                    <a:lnTo>
                      <a:pt x="121" y="154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1" y="153"/>
                    </a:lnTo>
                    <a:lnTo>
                      <a:pt x="121" y="151"/>
                    </a:lnTo>
                    <a:lnTo>
                      <a:pt x="121" y="151"/>
                    </a:lnTo>
                    <a:lnTo>
                      <a:pt x="121" y="151"/>
                    </a:lnTo>
                    <a:lnTo>
                      <a:pt x="121" y="151"/>
                    </a:lnTo>
                    <a:lnTo>
                      <a:pt x="121" y="151"/>
                    </a:lnTo>
                    <a:lnTo>
                      <a:pt x="121" y="151"/>
                    </a:lnTo>
                    <a:lnTo>
                      <a:pt x="121" y="151"/>
                    </a:lnTo>
                    <a:lnTo>
                      <a:pt x="121" y="151"/>
                    </a:lnTo>
                    <a:lnTo>
                      <a:pt x="121" y="149"/>
                    </a:lnTo>
                    <a:lnTo>
                      <a:pt x="121" y="149"/>
                    </a:lnTo>
                    <a:lnTo>
                      <a:pt x="121" y="149"/>
                    </a:lnTo>
                    <a:lnTo>
                      <a:pt x="121" y="149"/>
                    </a:lnTo>
                    <a:lnTo>
                      <a:pt x="121" y="149"/>
                    </a:lnTo>
                    <a:lnTo>
                      <a:pt x="121" y="149"/>
                    </a:lnTo>
                    <a:lnTo>
                      <a:pt x="121" y="149"/>
                    </a:lnTo>
                    <a:lnTo>
                      <a:pt x="121" y="149"/>
                    </a:lnTo>
                    <a:lnTo>
                      <a:pt x="121" y="147"/>
                    </a:lnTo>
                    <a:lnTo>
                      <a:pt x="121" y="147"/>
                    </a:lnTo>
                    <a:lnTo>
                      <a:pt x="121" y="147"/>
                    </a:lnTo>
                    <a:lnTo>
                      <a:pt x="121" y="147"/>
                    </a:lnTo>
                    <a:lnTo>
                      <a:pt x="121" y="147"/>
                    </a:lnTo>
                    <a:lnTo>
                      <a:pt x="121" y="147"/>
                    </a:lnTo>
                    <a:lnTo>
                      <a:pt x="121" y="147"/>
                    </a:lnTo>
                    <a:lnTo>
                      <a:pt x="121" y="145"/>
                    </a:lnTo>
                    <a:lnTo>
                      <a:pt x="121" y="145"/>
                    </a:lnTo>
                    <a:lnTo>
                      <a:pt x="120" y="145"/>
                    </a:lnTo>
                    <a:lnTo>
                      <a:pt x="120" y="144"/>
                    </a:lnTo>
                    <a:lnTo>
                      <a:pt x="120" y="144"/>
                    </a:lnTo>
                    <a:lnTo>
                      <a:pt x="120" y="144"/>
                    </a:lnTo>
                    <a:lnTo>
                      <a:pt x="123" y="142"/>
                    </a:lnTo>
                    <a:lnTo>
                      <a:pt x="134" y="162"/>
                    </a:lnTo>
                    <a:lnTo>
                      <a:pt x="132" y="164"/>
                    </a:lnTo>
                    <a:lnTo>
                      <a:pt x="132" y="164"/>
                    </a:lnTo>
                    <a:lnTo>
                      <a:pt x="130" y="164"/>
                    </a:lnTo>
                    <a:lnTo>
                      <a:pt x="130" y="164"/>
                    </a:lnTo>
                    <a:lnTo>
                      <a:pt x="130" y="162"/>
                    </a:lnTo>
                    <a:lnTo>
                      <a:pt x="130" y="162"/>
                    </a:lnTo>
                    <a:lnTo>
                      <a:pt x="130" y="162"/>
                    </a:lnTo>
                    <a:lnTo>
                      <a:pt x="129" y="162"/>
                    </a:lnTo>
                    <a:lnTo>
                      <a:pt x="129" y="160"/>
                    </a:lnTo>
                    <a:lnTo>
                      <a:pt x="129" y="160"/>
                    </a:lnTo>
                    <a:lnTo>
                      <a:pt x="129" y="160"/>
                    </a:lnTo>
                    <a:lnTo>
                      <a:pt x="129" y="160"/>
                    </a:lnTo>
                    <a:lnTo>
                      <a:pt x="129" y="160"/>
                    </a:lnTo>
                    <a:lnTo>
                      <a:pt x="129" y="160"/>
                    </a:lnTo>
                    <a:lnTo>
                      <a:pt x="129" y="160"/>
                    </a:lnTo>
                    <a:lnTo>
                      <a:pt x="129" y="160"/>
                    </a:lnTo>
                    <a:lnTo>
                      <a:pt x="127" y="160"/>
                    </a:lnTo>
                    <a:lnTo>
                      <a:pt x="127" y="160"/>
                    </a:lnTo>
                    <a:lnTo>
                      <a:pt x="127" y="160"/>
                    </a:lnTo>
                    <a:lnTo>
                      <a:pt x="127" y="160"/>
                    </a:lnTo>
                    <a:lnTo>
                      <a:pt x="127" y="160"/>
                    </a:lnTo>
                    <a:lnTo>
                      <a:pt x="127" y="160"/>
                    </a:lnTo>
                    <a:lnTo>
                      <a:pt x="127" y="160"/>
                    </a:lnTo>
                    <a:lnTo>
                      <a:pt x="127" y="158"/>
                    </a:lnTo>
                    <a:lnTo>
                      <a:pt x="127" y="158"/>
                    </a:lnTo>
                    <a:lnTo>
                      <a:pt x="127" y="158"/>
                    </a:lnTo>
                    <a:lnTo>
                      <a:pt x="125" y="158"/>
                    </a:lnTo>
                    <a:lnTo>
                      <a:pt x="125" y="158"/>
                    </a:lnTo>
                    <a:lnTo>
                      <a:pt x="125" y="158"/>
                    </a:lnTo>
                    <a:lnTo>
                      <a:pt x="125" y="158"/>
                    </a:lnTo>
                    <a:lnTo>
                      <a:pt x="125" y="158"/>
                    </a:lnTo>
                    <a:lnTo>
                      <a:pt x="125" y="158"/>
                    </a:lnTo>
                    <a:lnTo>
                      <a:pt x="125" y="158"/>
                    </a:lnTo>
                    <a:lnTo>
                      <a:pt x="125" y="158"/>
                    </a:lnTo>
                    <a:lnTo>
                      <a:pt x="125" y="158"/>
                    </a:lnTo>
                    <a:lnTo>
                      <a:pt x="125" y="158"/>
                    </a:lnTo>
                    <a:lnTo>
                      <a:pt x="125" y="158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1" y="158"/>
                    </a:lnTo>
                    <a:lnTo>
                      <a:pt x="121" y="158"/>
                    </a:lnTo>
                    <a:lnTo>
                      <a:pt x="121" y="158"/>
                    </a:lnTo>
                    <a:lnTo>
                      <a:pt x="121" y="158"/>
                    </a:lnTo>
                    <a:lnTo>
                      <a:pt x="121" y="158"/>
                    </a:lnTo>
                    <a:lnTo>
                      <a:pt x="121" y="160"/>
                    </a:lnTo>
                    <a:lnTo>
                      <a:pt x="121" y="160"/>
                    </a:lnTo>
                    <a:lnTo>
                      <a:pt x="121" y="160"/>
                    </a:lnTo>
                    <a:lnTo>
                      <a:pt x="121" y="160"/>
                    </a:lnTo>
                    <a:lnTo>
                      <a:pt x="121" y="160"/>
                    </a:lnTo>
                    <a:lnTo>
                      <a:pt x="121" y="160"/>
                    </a:lnTo>
                    <a:lnTo>
                      <a:pt x="92" y="176"/>
                    </a:lnTo>
                    <a:lnTo>
                      <a:pt x="92" y="176"/>
                    </a:lnTo>
                    <a:lnTo>
                      <a:pt x="91" y="176"/>
                    </a:lnTo>
                    <a:lnTo>
                      <a:pt x="91" y="176"/>
                    </a:lnTo>
                    <a:lnTo>
                      <a:pt x="91" y="176"/>
                    </a:lnTo>
                    <a:lnTo>
                      <a:pt x="89" y="178"/>
                    </a:lnTo>
                    <a:lnTo>
                      <a:pt x="89" y="178"/>
                    </a:lnTo>
                    <a:lnTo>
                      <a:pt x="89" y="178"/>
                    </a:lnTo>
                    <a:lnTo>
                      <a:pt x="87" y="178"/>
                    </a:lnTo>
                    <a:lnTo>
                      <a:pt x="87" y="178"/>
                    </a:lnTo>
                    <a:lnTo>
                      <a:pt x="87" y="178"/>
                    </a:lnTo>
                    <a:lnTo>
                      <a:pt x="87" y="178"/>
                    </a:lnTo>
                    <a:lnTo>
                      <a:pt x="85" y="178"/>
                    </a:lnTo>
                    <a:lnTo>
                      <a:pt x="85" y="178"/>
                    </a:lnTo>
                    <a:lnTo>
                      <a:pt x="85" y="180"/>
                    </a:lnTo>
                    <a:lnTo>
                      <a:pt x="83" y="180"/>
                    </a:lnTo>
                    <a:lnTo>
                      <a:pt x="83" y="180"/>
                    </a:lnTo>
                    <a:lnTo>
                      <a:pt x="83" y="180"/>
                    </a:lnTo>
                    <a:lnTo>
                      <a:pt x="83" y="180"/>
                    </a:lnTo>
                    <a:lnTo>
                      <a:pt x="82" y="180"/>
                    </a:lnTo>
                    <a:lnTo>
                      <a:pt x="82" y="180"/>
                    </a:lnTo>
                    <a:lnTo>
                      <a:pt x="82" y="180"/>
                    </a:lnTo>
                    <a:lnTo>
                      <a:pt x="82" y="180"/>
                    </a:lnTo>
                    <a:lnTo>
                      <a:pt x="82" y="180"/>
                    </a:lnTo>
                    <a:lnTo>
                      <a:pt x="80" y="180"/>
                    </a:lnTo>
                    <a:lnTo>
                      <a:pt x="80" y="180"/>
                    </a:lnTo>
                    <a:lnTo>
                      <a:pt x="80" y="180"/>
                    </a:lnTo>
                    <a:lnTo>
                      <a:pt x="80" y="180"/>
                    </a:lnTo>
                    <a:lnTo>
                      <a:pt x="80" y="180"/>
                    </a:lnTo>
                    <a:lnTo>
                      <a:pt x="80" y="180"/>
                    </a:lnTo>
                    <a:lnTo>
                      <a:pt x="80" y="180"/>
                    </a:lnTo>
                    <a:lnTo>
                      <a:pt x="78" y="180"/>
                    </a:lnTo>
                    <a:lnTo>
                      <a:pt x="78" y="180"/>
                    </a:lnTo>
                    <a:lnTo>
                      <a:pt x="78" y="180"/>
                    </a:lnTo>
                    <a:lnTo>
                      <a:pt x="78" y="180"/>
                    </a:lnTo>
                    <a:lnTo>
                      <a:pt x="78" y="180"/>
                    </a:lnTo>
                    <a:lnTo>
                      <a:pt x="78" y="180"/>
                    </a:lnTo>
                    <a:lnTo>
                      <a:pt x="78" y="180"/>
                    </a:lnTo>
                    <a:lnTo>
                      <a:pt x="78" y="180"/>
                    </a:lnTo>
                    <a:lnTo>
                      <a:pt x="76" y="180"/>
                    </a:lnTo>
                    <a:lnTo>
                      <a:pt x="76" y="180"/>
                    </a:lnTo>
                    <a:lnTo>
                      <a:pt x="76" y="180"/>
                    </a:lnTo>
                    <a:lnTo>
                      <a:pt x="76" y="178"/>
                    </a:lnTo>
                    <a:lnTo>
                      <a:pt x="76" y="178"/>
                    </a:lnTo>
                    <a:lnTo>
                      <a:pt x="76" y="178"/>
                    </a:lnTo>
                    <a:lnTo>
                      <a:pt x="76" y="178"/>
                    </a:lnTo>
                    <a:lnTo>
                      <a:pt x="74" y="178"/>
                    </a:lnTo>
                    <a:lnTo>
                      <a:pt x="74" y="178"/>
                    </a:lnTo>
                    <a:lnTo>
                      <a:pt x="74" y="178"/>
                    </a:lnTo>
                    <a:lnTo>
                      <a:pt x="74" y="178"/>
                    </a:lnTo>
                    <a:lnTo>
                      <a:pt x="74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3" y="176"/>
                    </a:lnTo>
                    <a:lnTo>
                      <a:pt x="71" y="176"/>
                    </a:lnTo>
                    <a:lnTo>
                      <a:pt x="71" y="176"/>
                    </a:lnTo>
                    <a:lnTo>
                      <a:pt x="71" y="176"/>
                    </a:lnTo>
                    <a:lnTo>
                      <a:pt x="71" y="176"/>
                    </a:lnTo>
                    <a:lnTo>
                      <a:pt x="69" y="174"/>
                    </a:lnTo>
                    <a:lnTo>
                      <a:pt x="69" y="174"/>
                    </a:lnTo>
                    <a:lnTo>
                      <a:pt x="69" y="174"/>
                    </a:lnTo>
                    <a:lnTo>
                      <a:pt x="69" y="174"/>
                    </a:lnTo>
                    <a:lnTo>
                      <a:pt x="69" y="174"/>
                    </a:lnTo>
                    <a:lnTo>
                      <a:pt x="67" y="173"/>
                    </a:lnTo>
                    <a:lnTo>
                      <a:pt x="67" y="173"/>
                    </a:lnTo>
                    <a:lnTo>
                      <a:pt x="67" y="173"/>
                    </a:lnTo>
                    <a:lnTo>
                      <a:pt x="67" y="173"/>
                    </a:lnTo>
                    <a:lnTo>
                      <a:pt x="65" y="171"/>
                    </a:lnTo>
                    <a:lnTo>
                      <a:pt x="65" y="171"/>
                    </a:lnTo>
                    <a:lnTo>
                      <a:pt x="65" y="171"/>
                    </a:lnTo>
                    <a:lnTo>
                      <a:pt x="65" y="171"/>
                    </a:lnTo>
                    <a:lnTo>
                      <a:pt x="64" y="169"/>
                    </a:lnTo>
                    <a:lnTo>
                      <a:pt x="64" y="169"/>
                    </a:lnTo>
                    <a:lnTo>
                      <a:pt x="64" y="169"/>
                    </a:lnTo>
                    <a:lnTo>
                      <a:pt x="64" y="167"/>
                    </a:lnTo>
                    <a:lnTo>
                      <a:pt x="64" y="167"/>
                    </a:lnTo>
                    <a:lnTo>
                      <a:pt x="62" y="167"/>
                    </a:lnTo>
                    <a:lnTo>
                      <a:pt x="62" y="165"/>
                    </a:lnTo>
                    <a:lnTo>
                      <a:pt x="62" y="165"/>
                    </a:lnTo>
                    <a:lnTo>
                      <a:pt x="62" y="165"/>
                    </a:lnTo>
                    <a:lnTo>
                      <a:pt x="62" y="164"/>
                    </a:lnTo>
                    <a:lnTo>
                      <a:pt x="62" y="164"/>
                    </a:lnTo>
                    <a:lnTo>
                      <a:pt x="60" y="164"/>
                    </a:lnTo>
                    <a:lnTo>
                      <a:pt x="60" y="162"/>
                    </a:lnTo>
                    <a:lnTo>
                      <a:pt x="60" y="162"/>
                    </a:lnTo>
                    <a:lnTo>
                      <a:pt x="60" y="162"/>
                    </a:lnTo>
                    <a:lnTo>
                      <a:pt x="60" y="160"/>
                    </a:lnTo>
                    <a:lnTo>
                      <a:pt x="60" y="160"/>
                    </a:lnTo>
                    <a:lnTo>
                      <a:pt x="58" y="160"/>
                    </a:lnTo>
                    <a:lnTo>
                      <a:pt x="58" y="158"/>
                    </a:lnTo>
                    <a:lnTo>
                      <a:pt x="58" y="158"/>
                    </a:lnTo>
                    <a:lnTo>
                      <a:pt x="58" y="158"/>
                    </a:lnTo>
                    <a:lnTo>
                      <a:pt x="58" y="156"/>
                    </a:lnTo>
                    <a:lnTo>
                      <a:pt x="58" y="156"/>
                    </a:lnTo>
                    <a:lnTo>
                      <a:pt x="58" y="156"/>
                    </a:lnTo>
                    <a:lnTo>
                      <a:pt x="58" y="154"/>
                    </a:lnTo>
                    <a:lnTo>
                      <a:pt x="58" y="154"/>
                    </a:lnTo>
                    <a:lnTo>
                      <a:pt x="58" y="154"/>
                    </a:lnTo>
                    <a:lnTo>
                      <a:pt x="56" y="154"/>
                    </a:lnTo>
                    <a:lnTo>
                      <a:pt x="56" y="153"/>
                    </a:lnTo>
                    <a:lnTo>
                      <a:pt x="56" y="153"/>
                    </a:lnTo>
                    <a:lnTo>
                      <a:pt x="56" y="153"/>
                    </a:lnTo>
                    <a:lnTo>
                      <a:pt x="56" y="151"/>
                    </a:lnTo>
                    <a:lnTo>
                      <a:pt x="56" y="151"/>
                    </a:lnTo>
                    <a:lnTo>
                      <a:pt x="56" y="151"/>
                    </a:lnTo>
                    <a:lnTo>
                      <a:pt x="56" y="151"/>
                    </a:lnTo>
                    <a:lnTo>
                      <a:pt x="56" y="149"/>
                    </a:lnTo>
                    <a:lnTo>
                      <a:pt x="56" y="149"/>
                    </a:lnTo>
                    <a:lnTo>
                      <a:pt x="56" y="149"/>
                    </a:lnTo>
                    <a:lnTo>
                      <a:pt x="56" y="147"/>
                    </a:lnTo>
                    <a:lnTo>
                      <a:pt x="56" y="147"/>
                    </a:lnTo>
                    <a:lnTo>
                      <a:pt x="56" y="147"/>
                    </a:lnTo>
                    <a:lnTo>
                      <a:pt x="56" y="147"/>
                    </a:lnTo>
                    <a:lnTo>
                      <a:pt x="56" y="145"/>
                    </a:lnTo>
                    <a:lnTo>
                      <a:pt x="56" y="145"/>
                    </a:lnTo>
                    <a:lnTo>
                      <a:pt x="56" y="145"/>
                    </a:lnTo>
                    <a:lnTo>
                      <a:pt x="56" y="145"/>
                    </a:lnTo>
                    <a:lnTo>
                      <a:pt x="58" y="144"/>
                    </a:lnTo>
                    <a:lnTo>
                      <a:pt x="58" y="144"/>
                    </a:lnTo>
                    <a:lnTo>
                      <a:pt x="58" y="144"/>
                    </a:lnTo>
                    <a:lnTo>
                      <a:pt x="58" y="144"/>
                    </a:lnTo>
                    <a:lnTo>
                      <a:pt x="58" y="142"/>
                    </a:lnTo>
                    <a:lnTo>
                      <a:pt x="58" y="142"/>
                    </a:lnTo>
                    <a:lnTo>
                      <a:pt x="58" y="142"/>
                    </a:lnTo>
                    <a:lnTo>
                      <a:pt x="58" y="142"/>
                    </a:lnTo>
                    <a:lnTo>
                      <a:pt x="58" y="142"/>
                    </a:lnTo>
                    <a:lnTo>
                      <a:pt x="60" y="140"/>
                    </a:lnTo>
                    <a:lnTo>
                      <a:pt x="60" y="140"/>
                    </a:lnTo>
                    <a:lnTo>
                      <a:pt x="60" y="140"/>
                    </a:lnTo>
                    <a:lnTo>
                      <a:pt x="60" y="140"/>
                    </a:lnTo>
                    <a:lnTo>
                      <a:pt x="60" y="140"/>
                    </a:lnTo>
                    <a:lnTo>
                      <a:pt x="60" y="138"/>
                    </a:lnTo>
                    <a:lnTo>
                      <a:pt x="60" y="138"/>
                    </a:lnTo>
                    <a:lnTo>
                      <a:pt x="62" y="138"/>
                    </a:lnTo>
                    <a:lnTo>
                      <a:pt x="62" y="138"/>
                    </a:lnTo>
                    <a:lnTo>
                      <a:pt x="62" y="138"/>
                    </a:lnTo>
                    <a:lnTo>
                      <a:pt x="62" y="136"/>
                    </a:lnTo>
                    <a:lnTo>
                      <a:pt x="62" y="136"/>
                    </a:lnTo>
                    <a:lnTo>
                      <a:pt x="64" y="136"/>
                    </a:lnTo>
                    <a:lnTo>
                      <a:pt x="64" y="136"/>
                    </a:lnTo>
                    <a:lnTo>
                      <a:pt x="64" y="136"/>
                    </a:lnTo>
                    <a:lnTo>
                      <a:pt x="64" y="136"/>
                    </a:lnTo>
                    <a:lnTo>
                      <a:pt x="65" y="135"/>
                    </a:lnTo>
                    <a:lnTo>
                      <a:pt x="65" y="135"/>
                    </a:lnTo>
                    <a:lnTo>
                      <a:pt x="98" y="116"/>
                    </a:lnTo>
                    <a:lnTo>
                      <a:pt x="98" y="116"/>
                    </a:lnTo>
                    <a:lnTo>
                      <a:pt x="98" y="116"/>
                    </a:lnTo>
                    <a:lnTo>
                      <a:pt x="98" y="116"/>
                    </a:lnTo>
                    <a:lnTo>
                      <a:pt x="98" y="116"/>
                    </a:lnTo>
                    <a:lnTo>
                      <a:pt x="98" y="116"/>
                    </a:lnTo>
                    <a:lnTo>
                      <a:pt x="98" y="116"/>
                    </a:lnTo>
                    <a:lnTo>
                      <a:pt x="98" y="116"/>
                    </a:lnTo>
                    <a:lnTo>
                      <a:pt x="98" y="116"/>
                    </a:lnTo>
                    <a:lnTo>
                      <a:pt x="98" y="116"/>
                    </a:lnTo>
                    <a:lnTo>
                      <a:pt x="100" y="116"/>
                    </a:lnTo>
                    <a:lnTo>
                      <a:pt x="100" y="116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5"/>
                    </a:lnTo>
                    <a:lnTo>
                      <a:pt x="100" y="113"/>
                    </a:lnTo>
                    <a:lnTo>
                      <a:pt x="100" y="113"/>
                    </a:lnTo>
                    <a:lnTo>
                      <a:pt x="100" y="113"/>
                    </a:lnTo>
                    <a:lnTo>
                      <a:pt x="100" y="113"/>
                    </a:lnTo>
                    <a:lnTo>
                      <a:pt x="102" y="113"/>
                    </a:lnTo>
                    <a:lnTo>
                      <a:pt x="102" y="113"/>
                    </a:lnTo>
                    <a:lnTo>
                      <a:pt x="102" y="113"/>
                    </a:lnTo>
                    <a:lnTo>
                      <a:pt x="102" y="113"/>
                    </a:lnTo>
                    <a:lnTo>
                      <a:pt x="102" y="113"/>
                    </a:lnTo>
                    <a:lnTo>
                      <a:pt x="102" y="113"/>
                    </a:lnTo>
                    <a:lnTo>
                      <a:pt x="102" y="113"/>
                    </a:lnTo>
                    <a:lnTo>
                      <a:pt x="102" y="111"/>
                    </a:lnTo>
                    <a:lnTo>
                      <a:pt x="102" y="111"/>
                    </a:lnTo>
                    <a:lnTo>
                      <a:pt x="102" y="111"/>
                    </a:lnTo>
                    <a:lnTo>
                      <a:pt x="102" y="111"/>
                    </a:lnTo>
                    <a:lnTo>
                      <a:pt x="100" y="111"/>
                    </a:lnTo>
                    <a:lnTo>
                      <a:pt x="102" y="111"/>
                    </a:lnTo>
                    <a:lnTo>
                      <a:pt x="100" y="111"/>
                    </a:lnTo>
                    <a:lnTo>
                      <a:pt x="100" y="111"/>
                    </a:lnTo>
                    <a:lnTo>
                      <a:pt x="100" y="111"/>
                    </a:lnTo>
                    <a:lnTo>
                      <a:pt x="100" y="111"/>
                    </a:lnTo>
                    <a:lnTo>
                      <a:pt x="100" y="109"/>
                    </a:lnTo>
                    <a:lnTo>
                      <a:pt x="100" y="109"/>
                    </a:lnTo>
                    <a:lnTo>
                      <a:pt x="100" y="109"/>
                    </a:lnTo>
                    <a:lnTo>
                      <a:pt x="100" y="109"/>
                    </a:lnTo>
                    <a:lnTo>
                      <a:pt x="100" y="109"/>
                    </a:lnTo>
                    <a:lnTo>
                      <a:pt x="100" y="109"/>
                    </a:lnTo>
                    <a:lnTo>
                      <a:pt x="100" y="109"/>
                    </a:lnTo>
                    <a:lnTo>
                      <a:pt x="100" y="109"/>
                    </a:lnTo>
                    <a:lnTo>
                      <a:pt x="100" y="107"/>
                    </a:lnTo>
                    <a:lnTo>
                      <a:pt x="100" y="107"/>
                    </a:lnTo>
                    <a:lnTo>
                      <a:pt x="100" y="107"/>
                    </a:lnTo>
                    <a:lnTo>
                      <a:pt x="100" y="107"/>
                    </a:lnTo>
                    <a:lnTo>
                      <a:pt x="98" y="106"/>
                    </a:lnTo>
                    <a:lnTo>
                      <a:pt x="98" y="106"/>
                    </a:lnTo>
                    <a:lnTo>
                      <a:pt x="102" y="104"/>
                    </a:lnTo>
                    <a:close/>
                    <a:moveTo>
                      <a:pt x="138" y="164"/>
                    </a:moveTo>
                    <a:lnTo>
                      <a:pt x="177" y="209"/>
                    </a:lnTo>
                    <a:lnTo>
                      <a:pt x="161" y="225"/>
                    </a:lnTo>
                    <a:lnTo>
                      <a:pt x="157" y="221"/>
                    </a:lnTo>
                    <a:lnTo>
                      <a:pt x="157" y="221"/>
                    </a:lnTo>
                    <a:lnTo>
                      <a:pt x="159" y="221"/>
                    </a:lnTo>
                    <a:lnTo>
                      <a:pt x="159" y="221"/>
                    </a:lnTo>
                    <a:lnTo>
                      <a:pt x="159" y="220"/>
                    </a:lnTo>
                    <a:lnTo>
                      <a:pt x="159" y="220"/>
                    </a:lnTo>
                    <a:lnTo>
                      <a:pt x="159" y="220"/>
                    </a:lnTo>
                    <a:lnTo>
                      <a:pt x="159" y="220"/>
                    </a:lnTo>
                    <a:lnTo>
                      <a:pt x="161" y="218"/>
                    </a:lnTo>
                    <a:lnTo>
                      <a:pt x="161" y="218"/>
                    </a:lnTo>
                    <a:lnTo>
                      <a:pt x="161" y="218"/>
                    </a:lnTo>
                    <a:lnTo>
                      <a:pt x="161" y="218"/>
                    </a:lnTo>
                    <a:lnTo>
                      <a:pt x="161" y="216"/>
                    </a:lnTo>
                    <a:lnTo>
                      <a:pt x="161" y="216"/>
                    </a:lnTo>
                    <a:lnTo>
                      <a:pt x="161" y="216"/>
                    </a:lnTo>
                    <a:lnTo>
                      <a:pt x="163" y="216"/>
                    </a:lnTo>
                    <a:lnTo>
                      <a:pt x="163" y="214"/>
                    </a:lnTo>
                    <a:lnTo>
                      <a:pt x="163" y="214"/>
                    </a:lnTo>
                    <a:lnTo>
                      <a:pt x="163" y="214"/>
                    </a:lnTo>
                    <a:lnTo>
                      <a:pt x="163" y="214"/>
                    </a:lnTo>
                    <a:lnTo>
                      <a:pt x="163" y="212"/>
                    </a:lnTo>
                    <a:lnTo>
                      <a:pt x="163" y="212"/>
                    </a:lnTo>
                    <a:lnTo>
                      <a:pt x="163" y="212"/>
                    </a:lnTo>
                    <a:lnTo>
                      <a:pt x="163" y="212"/>
                    </a:lnTo>
                    <a:lnTo>
                      <a:pt x="163" y="211"/>
                    </a:lnTo>
                    <a:lnTo>
                      <a:pt x="163" y="211"/>
                    </a:lnTo>
                    <a:lnTo>
                      <a:pt x="163" y="211"/>
                    </a:lnTo>
                    <a:lnTo>
                      <a:pt x="163" y="211"/>
                    </a:lnTo>
                    <a:lnTo>
                      <a:pt x="165" y="209"/>
                    </a:lnTo>
                    <a:lnTo>
                      <a:pt x="165" y="209"/>
                    </a:lnTo>
                    <a:lnTo>
                      <a:pt x="165" y="209"/>
                    </a:lnTo>
                    <a:lnTo>
                      <a:pt x="165" y="209"/>
                    </a:lnTo>
                    <a:lnTo>
                      <a:pt x="165" y="209"/>
                    </a:lnTo>
                    <a:lnTo>
                      <a:pt x="165" y="207"/>
                    </a:lnTo>
                    <a:lnTo>
                      <a:pt x="165" y="207"/>
                    </a:lnTo>
                    <a:lnTo>
                      <a:pt x="165" y="207"/>
                    </a:lnTo>
                    <a:lnTo>
                      <a:pt x="165" y="207"/>
                    </a:lnTo>
                    <a:lnTo>
                      <a:pt x="165" y="205"/>
                    </a:lnTo>
                    <a:lnTo>
                      <a:pt x="165" y="205"/>
                    </a:lnTo>
                    <a:lnTo>
                      <a:pt x="165" y="205"/>
                    </a:lnTo>
                    <a:lnTo>
                      <a:pt x="165" y="205"/>
                    </a:lnTo>
                    <a:lnTo>
                      <a:pt x="165" y="205"/>
                    </a:lnTo>
                    <a:lnTo>
                      <a:pt x="165" y="203"/>
                    </a:lnTo>
                    <a:lnTo>
                      <a:pt x="165" y="203"/>
                    </a:lnTo>
                    <a:lnTo>
                      <a:pt x="163" y="203"/>
                    </a:lnTo>
                    <a:lnTo>
                      <a:pt x="163" y="203"/>
                    </a:lnTo>
                    <a:lnTo>
                      <a:pt x="163" y="202"/>
                    </a:lnTo>
                    <a:lnTo>
                      <a:pt x="163" y="202"/>
                    </a:lnTo>
                    <a:lnTo>
                      <a:pt x="163" y="202"/>
                    </a:lnTo>
                    <a:lnTo>
                      <a:pt x="163" y="202"/>
                    </a:lnTo>
                    <a:lnTo>
                      <a:pt x="163" y="202"/>
                    </a:lnTo>
                    <a:lnTo>
                      <a:pt x="163" y="200"/>
                    </a:lnTo>
                    <a:lnTo>
                      <a:pt x="163" y="200"/>
                    </a:lnTo>
                    <a:lnTo>
                      <a:pt x="163" y="200"/>
                    </a:lnTo>
                    <a:lnTo>
                      <a:pt x="163" y="200"/>
                    </a:lnTo>
                    <a:lnTo>
                      <a:pt x="163" y="200"/>
                    </a:lnTo>
                    <a:lnTo>
                      <a:pt x="163" y="198"/>
                    </a:lnTo>
                    <a:lnTo>
                      <a:pt x="161" y="198"/>
                    </a:lnTo>
                    <a:lnTo>
                      <a:pt x="161" y="198"/>
                    </a:lnTo>
                    <a:lnTo>
                      <a:pt x="161" y="198"/>
                    </a:lnTo>
                    <a:lnTo>
                      <a:pt x="161" y="198"/>
                    </a:lnTo>
                    <a:lnTo>
                      <a:pt x="161" y="198"/>
                    </a:lnTo>
                    <a:lnTo>
                      <a:pt x="161" y="196"/>
                    </a:lnTo>
                    <a:lnTo>
                      <a:pt x="161" y="196"/>
                    </a:lnTo>
                    <a:lnTo>
                      <a:pt x="159" y="196"/>
                    </a:lnTo>
                    <a:lnTo>
                      <a:pt x="159" y="196"/>
                    </a:lnTo>
                    <a:lnTo>
                      <a:pt x="121" y="229"/>
                    </a:lnTo>
                    <a:lnTo>
                      <a:pt x="121" y="229"/>
                    </a:lnTo>
                    <a:lnTo>
                      <a:pt x="121" y="229"/>
                    </a:lnTo>
                    <a:lnTo>
                      <a:pt x="121" y="229"/>
                    </a:lnTo>
                    <a:lnTo>
                      <a:pt x="121" y="229"/>
                    </a:lnTo>
                    <a:lnTo>
                      <a:pt x="121" y="229"/>
                    </a:lnTo>
                    <a:lnTo>
                      <a:pt x="121" y="231"/>
                    </a:lnTo>
                    <a:lnTo>
                      <a:pt x="121" y="231"/>
                    </a:lnTo>
                    <a:lnTo>
                      <a:pt x="121" y="231"/>
                    </a:lnTo>
                    <a:lnTo>
                      <a:pt x="121" y="231"/>
                    </a:lnTo>
                    <a:lnTo>
                      <a:pt x="121" y="231"/>
                    </a:lnTo>
                    <a:lnTo>
                      <a:pt x="121" y="231"/>
                    </a:lnTo>
                    <a:lnTo>
                      <a:pt x="121" y="231"/>
                    </a:lnTo>
                    <a:lnTo>
                      <a:pt x="121" y="231"/>
                    </a:lnTo>
                    <a:lnTo>
                      <a:pt x="121" y="231"/>
                    </a:lnTo>
                    <a:lnTo>
                      <a:pt x="120" y="231"/>
                    </a:lnTo>
                    <a:lnTo>
                      <a:pt x="120" y="231"/>
                    </a:lnTo>
                    <a:lnTo>
                      <a:pt x="120" y="231"/>
                    </a:lnTo>
                    <a:lnTo>
                      <a:pt x="120" y="231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4"/>
                    </a:lnTo>
                    <a:lnTo>
                      <a:pt x="120" y="234"/>
                    </a:lnTo>
                    <a:lnTo>
                      <a:pt x="120" y="234"/>
                    </a:lnTo>
                    <a:lnTo>
                      <a:pt x="120" y="234"/>
                    </a:lnTo>
                    <a:lnTo>
                      <a:pt x="120" y="234"/>
                    </a:lnTo>
                    <a:lnTo>
                      <a:pt x="120" y="234"/>
                    </a:lnTo>
                    <a:lnTo>
                      <a:pt x="120" y="234"/>
                    </a:lnTo>
                    <a:lnTo>
                      <a:pt x="120" y="234"/>
                    </a:lnTo>
                    <a:lnTo>
                      <a:pt x="120" y="234"/>
                    </a:lnTo>
                    <a:lnTo>
                      <a:pt x="120" y="234"/>
                    </a:lnTo>
                    <a:lnTo>
                      <a:pt x="120" y="236"/>
                    </a:lnTo>
                    <a:lnTo>
                      <a:pt x="120" y="236"/>
                    </a:lnTo>
                    <a:lnTo>
                      <a:pt x="121" y="236"/>
                    </a:lnTo>
                    <a:lnTo>
                      <a:pt x="121" y="236"/>
                    </a:lnTo>
                    <a:lnTo>
                      <a:pt x="121" y="236"/>
                    </a:lnTo>
                    <a:lnTo>
                      <a:pt x="121" y="236"/>
                    </a:lnTo>
                    <a:lnTo>
                      <a:pt x="121" y="236"/>
                    </a:lnTo>
                    <a:lnTo>
                      <a:pt x="121" y="236"/>
                    </a:lnTo>
                    <a:lnTo>
                      <a:pt x="121" y="238"/>
                    </a:lnTo>
                    <a:lnTo>
                      <a:pt x="121" y="238"/>
                    </a:lnTo>
                    <a:lnTo>
                      <a:pt x="121" y="238"/>
                    </a:lnTo>
                    <a:lnTo>
                      <a:pt x="121" y="238"/>
                    </a:lnTo>
                    <a:lnTo>
                      <a:pt x="121" y="238"/>
                    </a:lnTo>
                    <a:lnTo>
                      <a:pt x="121" y="238"/>
                    </a:lnTo>
                    <a:lnTo>
                      <a:pt x="121" y="238"/>
                    </a:lnTo>
                    <a:lnTo>
                      <a:pt x="123" y="238"/>
                    </a:lnTo>
                    <a:lnTo>
                      <a:pt x="123" y="240"/>
                    </a:lnTo>
                    <a:lnTo>
                      <a:pt x="123" y="240"/>
                    </a:lnTo>
                    <a:lnTo>
                      <a:pt x="123" y="240"/>
                    </a:lnTo>
                    <a:lnTo>
                      <a:pt x="123" y="240"/>
                    </a:lnTo>
                    <a:lnTo>
                      <a:pt x="125" y="241"/>
                    </a:lnTo>
                    <a:lnTo>
                      <a:pt x="121" y="243"/>
                    </a:lnTo>
                    <a:lnTo>
                      <a:pt x="98" y="216"/>
                    </a:lnTo>
                    <a:lnTo>
                      <a:pt x="100" y="212"/>
                    </a:lnTo>
                    <a:lnTo>
                      <a:pt x="100" y="212"/>
                    </a:lnTo>
                    <a:lnTo>
                      <a:pt x="100" y="214"/>
                    </a:lnTo>
                    <a:lnTo>
                      <a:pt x="102" y="214"/>
                    </a:lnTo>
                    <a:lnTo>
                      <a:pt x="102" y="214"/>
                    </a:lnTo>
                    <a:lnTo>
                      <a:pt x="102" y="216"/>
                    </a:lnTo>
                    <a:lnTo>
                      <a:pt x="102" y="216"/>
                    </a:lnTo>
                    <a:lnTo>
                      <a:pt x="103" y="216"/>
                    </a:lnTo>
                    <a:lnTo>
                      <a:pt x="103" y="216"/>
                    </a:lnTo>
                    <a:lnTo>
                      <a:pt x="103" y="216"/>
                    </a:lnTo>
                    <a:lnTo>
                      <a:pt x="103" y="216"/>
                    </a:lnTo>
                    <a:lnTo>
                      <a:pt x="103" y="216"/>
                    </a:lnTo>
                    <a:lnTo>
                      <a:pt x="103" y="218"/>
                    </a:lnTo>
                    <a:lnTo>
                      <a:pt x="103" y="218"/>
                    </a:lnTo>
                    <a:lnTo>
                      <a:pt x="103" y="218"/>
                    </a:lnTo>
                    <a:lnTo>
                      <a:pt x="105" y="218"/>
                    </a:lnTo>
                    <a:lnTo>
                      <a:pt x="105" y="218"/>
                    </a:lnTo>
                    <a:lnTo>
                      <a:pt x="105" y="218"/>
                    </a:lnTo>
                    <a:lnTo>
                      <a:pt x="105" y="218"/>
                    </a:lnTo>
                    <a:lnTo>
                      <a:pt x="105" y="218"/>
                    </a:lnTo>
                    <a:lnTo>
                      <a:pt x="105" y="218"/>
                    </a:lnTo>
                    <a:lnTo>
                      <a:pt x="105" y="218"/>
                    </a:lnTo>
                    <a:lnTo>
                      <a:pt x="105" y="218"/>
                    </a:lnTo>
                    <a:lnTo>
                      <a:pt x="105" y="218"/>
                    </a:lnTo>
                    <a:lnTo>
                      <a:pt x="105" y="218"/>
                    </a:lnTo>
                    <a:lnTo>
                      <a:pt x="107" y="218"/>
                    </a:lnTo>
                    <a:lnTo>
                      <a:pt x="107" y="218"/>
                    </a:lnTo>
                    <a:lnTo>
                      <a:pt x="107" y="218"/>
                    </a:lnTo>
                    <a:lnTo>
                      <a:pt x="107" y="220"/>
                    </a:lnTo>
                    <a:lnTo>
                      <a:pt x="107" y="220"/>
                    </a:lnTo>
                    <a:lnTo>
                      <a:pt x="107" y="220"/>
                    </a:lnTo>
                    <a:lnTo>
                      <a:pt x="107" y="220"/>
                    </a:lnTo>
                    <a:lnTo>
                      <a:pt x="107" y="220"/>
                    </a:lnTo>
                    <a:lnTo>
                      <a:pt x="107" y="220"/>
                    </a:lnTo>
                    <a:lnTo>
                      <a:pt x="107" y="220"/>
                    </a:lnTo>
                    <a:lnTo>
                      <a:pt x="109" y="220"/>
                    </a:lnTo>
                    <a:lnTo>
                      <a:pt x="109" y="220"/>
                    </a:lnTo>
                    <a:lnTo>
                      <a:pt x="109" y="220"/>
                    </a:lnTo>
                    <a:lnTo>
                      <a:pt x="109" y="220"/>
                    </a:lnTo>
                    <a:lnTo>
                      <a:pt x="109" y="220"/>
                    </a:lnTo>
                    <a:lnTo>
                      <a:pt x="109" y="220"/>
                    </a:lnTo>
                    <a:lnTo>
                      <a:pt x="109" y="220"/>
                    </a:lnTo>
                    <a:lnTo>
                      <a:pt x="109" y="220"/>
                    </a:lnTo>
                    <a:lnTo>
                      <a:pt x="109" y="220"/>
                    </a:lnTo>
                    <a:lnTo>
                      <a:pt x="109" y="220"/>
                    </a:lnTo>
                    <a:lnTo>
                      <a:pt x="111" y="220"/>
                    </a:lnTo>
                    <a:lnTo>
                      <a:pt x="111" y="220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2" y="218"/>
                    </a:lnTo>
                    <a:lnTo>
                      <a:pt x="112" y="218"/>
                    </a:lnTo>
                    <a:lnTo>
                      <a:pt x="112" y="218"/>
                    </a:lnTo>
                    <a:lnTo>
                      <a:pt x="150" y="183"/>
                    </a:lnTo>
                    <a:lnTo>
                      <a:pt x="150" y="183"/>
                    </a:lnTo>
                    <a:lnTo>
                      <a:pt x="148" y="183"/>
                    </a:lnTo>
                    <a:lnTo>
                      <a:pt x="148" y="183"/>
                    </a:lnTo>
                    <a:lnTo>
                      <a:pt x="148" y="183"/>
                    </a:lnTo>
                    <a:lnTo>
                      <a:pt x="148" y="183"/>
                    </a:lnTo>
                    <a:lnTo>
                      <a:pt x="148" y="182"/>
                    </a:lnTo>
                    <a:lnTo>
                      <a:pt x="148" y="182"/>
                    </a:lnTo>
                    <a:lnTo>
                      <a:pt x="147" y="182"/>
                    </a:lnTo>
                    <a:lnTo>
                      <a:pt x="147" y="182"/>
                    </a:lnTo>
                    <a:lnTo>
                      <a:pt x="147" y="182"/>
                    </a:lnTo>
                    <a:lnTo>
                      <a:pt x="147" y="182"/>
                    </a:lnTo>
                    <a:lnTo>
                      <a:pt x="147" y="182"/>
                    </a:lnTo>
                    <a:lnTo>
                      <a:pt x="147" y="180"/>
                    </a:lnTo>
                    <a:lnTo>
                      <a:pt x="145" y="180"/>
                    </a:lnTo>
                    <a:lnTo>
                      <a:pt x="145" y="180"/>
                    </a:lnTo>
                    <a:lnTo>
                      <a:pt x="145" y="180"/>
                    </a:lnTo>
                    <a:lnTo>
                      <a:pt x="145" y="180"/>
                    </a:lnTo>
                    <a:lnTo>
                      <a:pt x="145" y="180"/>
                    </a:lnTo>
                    <a:lnTo>
                      <a:pt x="143" y="180"/>
                    </a:lnTo>
                    <a:lnTo>
                      <a:pt x="143" y="180"/>
                    </a:lnTo>
                    <a:lnTo>
                      <a:pt x="143" y="180"/>
                    </a:lnTo>
                    <a:lnTo>
                      <a:pt x="143" y="180"/>
                    </a:lnTo>
                    <a:lnTo>
                      <a:pt x="143" y="180"/>
                    </a:lnTo>
                    <a:lnTo>
                      <a:pt x="141" y="178"/>
                    </a:lnTo>
                    <a:lnTo>
                      <a:pt x="141" y="178"/>
                    </a:lnTo>
                    <a:lnTo>
                      <a:pt x="141" y="178"/>
                    </a:lnTo>
                    <a:lnTo>
                      <a:pt x="141" y="178"/>
                    </a:lnTo>
                    <a:lnTo>
                      <a:pt x="141" y="178"/>
                    </a:lnTo>
                    <a:lnTo>
                      <a:pt x="139" y="178"/>
                    </a:lnTo>
                    <a:lnTo>
                      <a:pt x="139" y="178"/>
                    </a:lnTo>
                    <a:lnTo>
                      <a:pt x="139" y="178"/>
                    </a:lnTo>
                    <a:lnTo>
                      <a:pt x="139" y="178"/>
                    </a:lnTo>
                    <a:lnTo>
                      <a:pt x="138" y="178"/>
                    </a:lnTo>
                    <a:lnTo>
                      <a:pt x="138" y="178"/>
                    </a:lnTo>
                    <a:lnTo>
                      <a:pt x="138" y="178"/>
                    </a:lnTo>
                    <a:lnTo>
                      <a:pt x="138" y="178"/>
                    </a:lnTo>
                    <a:lnTo>
                      <a:pt x="138" y="178"/>
                    </a:lnTo>
                    <a:lnTo>
                      <a:pt x="136" y="178"/>
                    </a:lnTo>
                    <a:lnTo>
                      <a:pt x="136" y="178"/>
                    </a:lnTo>
                    <a:lnTo>
                      <a:pt x="136" y="178"/>
                    </a:lnTo>
                    <a:lnTo>
                      <a:pt x="136" y="178"/>
                    </a:lnTo>
                    <a:lnTo>
                      <a:pt x="134" y="178"/>
                    </a:lnTo>
                    <a:lnTo>
                      <a:pt x="134" y="178"/>
                    </a:lnTo>
                    <a:lnTo>
                      <a:pt x="134" y="178"/>
                    </a:lnTo>
                    <a:lnTo>
                      <a:pt x="134" y="178"/>
                    </a:lnTo>
                    <a:lnTo>
                      <a:pt x="132" y="178"/>
                    </a:lnTo>
                    <a:lnTo>
                      <a:pt x="132" y="178"/>
                    </a:lnTo>
                    <a:lnTo>
                      <a:pt x="132" y="178"/>
                    </a:lnTo>
                    <a:lnTo>
                      <a:pt x="132" y="180"/>
                    </a:lnTo>
                    <a:lnTo>
                      <a:pt x="130" y="180"/>
                    </a:lnTo>
                    <a:lnTo>
                      <a:pt x="130" y="180"/>
                    </a:lnTo>
                    <a:lnTo>
                      <a:pt x="130" y="180"/>
                    </a:lnTo>
                    <a:lnTo>
                      <a:pt x="130" y="180"/>
                    </a:lnTo>
                    <a:lnTo>
                      <a:pt x="129" y="180"/>
                    </a:lnTo>
                    <a:lnTo>
                      <a:pt x="129" y="180"/>
                    </a:lnTo>
                    <a:lnTo>
                      <a:pt x="129" y="180"/>
                    </a:lnTo>
                    <a:lnTo>
                      <a:pt x="127" y="180"/>
                    </a:lnTo>
                    <a:lnTo>
                      <a:pt x="127" y="180"/>
                    </a:lnTo>
                    <a:lnTo>
                      <a:pt x="127" y="182"/>
                    </a:lnTo>
                    <a:lnTo>
                      <a:pt x="127" y="182"/>
                    </a:lnTo>
                    <a:lnTo>
                      <a:pt x="125" y="182"/>
                    </a:lnTo>
                    <a:lnTo>
                      <a:pt x="125" y="182"/>
                    </a:lnTo>
                    <a:lnTo>
                      <a:pt x="125" y="182"/>
                    </a:lnTo>
                    <a:lnTo>
                      <a:pt x="125" y="182"/>
                    </a:lnTo>
                    <a:lnTo>
                      <a:pt x="123" y="182"/>
                    </a:lnTo>
                    <a:lnTo>
                      <a:pt x="121" y="178"/>
                    </a:lnTo>
                    <a:lnTo>
                      <a:pt x="138" y="164"/>
                    </a:lnTo>
                    <a:close/>
                    <a:moveTo>
                      <a:pt x="179" y="250"/>
                    </a:moveTo>
                    <a:lnTo>
                      <a:pt x="195" y="265"/>
                    </a:lnTo>
                    <a:lnTo>
                      <a:pt x="206" y="250"/>
                    </a:lnTo>
                    <a:lnTo>
                      <a:pt x="206" y="250"/>
                    </a:lnTo>
                    <a:lnTo>
                      <a:pt x="206" y="250"/>
                    </a:lnTo>
                    <a:lnTo>
                      <a:pt x="208" y="249"/>
                    </a:lnTo>
                    <a:lnTo>
                      <a:pt x="208" y="249"/>
                    </a:lnTo>
                    <a:lnTo>
                      <a:pt x="208" y="249"/>
                    </a:lnTo>
                    <a:lnTo>
                      <a:pt x="208" y="249"/>
                    </a:lnTo>
                    <a:lnTo>
                      <a:pt x="208" y="249"/>
                    </a:lnTo>
                    <a:lnTo>
                      <a:pt x="208" y="249"/>
                    </a:lnTo>
                    <a:lnTo>
                      <a:pt x="208" y="249"/>
                    </a:lnTo>
                    <a:lnTo>
                      <a:pt x="208" y="249"/>
                    </a:lnTo>
                    <a:lnTo>
                      <a:pt x="208" y="249"/>
                    </a:lnTo>
                    <a:lnTo>
                      <a:pt x="208" y="249"/>
                    </a:lnTo>
                    <a:lnTo>
                      <a:pt x="208" y="249"/>
                    </a:lnTo>
                    <a:lnTo>
                      <a:pt x="208" y="249"/>
                    </a:lnTo>
                    <a:lnTo>
                      <a:pt x="208" y="247"/>
                    </a:lnTo>
                    <a:lnTo>
                      <a:pt x="208" y="247"/>
                    </a:lnTo>
                    <a:lnTo>
                      <a:pt x="208" y="247"/>
                    </a:lnTo>
                    <a:lnTo>
                      <a:pt x="208" y="247"/>
                    </a:lnTo>
                    <a:lnTo>
                      <a:pt x="208" y="247"/>
                    </a:lnTo>
                    <a:lnTo>
                      <a:pt x="208" y="247"/>
                    </a:lnTo>
                    <a:lnTo>
                      <a:pt x="208" y="247"/>
                    </a:lnTo>
                    <a:lnTo>
                      <a:pt x="208" y="247"/>
                    </a:lnTo>
                    <a:lnTo>
                      <a:pt x="208" y="247"/>
                    </a:lnTo>
                    <a:lnTo>
                      <a:pt x="208" y="247"/>
                    </a:lnTo>
                    <a:lnTo>
                      <a:pt x="208" y="247"/>
                    </a:lnTo>
                    <a:lnTo>
                      <a:pt x="208" y="247"/>
                    </a:lnTo>
                    <a:lnTo>
                      <a:pt x="208" y="245"/>
                    </a:lnTo>
                    <a:lnTo>
                      <a:pt x="208" y="245"/>
                    </a:lnTo>
                    <a:lnTo>
                      <a:pt x="208" y="245"/>
                    </a:lnTo>
                    <a:lnTo>
                      <a:pt x="208" y="245"/>
                    </a:lnTo>
                    <a:lnTo>
                      <a:pt x="208" y="245"/>
                    </a:lnTo>
                    <a:lnTo>
                      <a:pt x="208" y="245"/>
                    </a:lnTo>
                    <a:lnTo>
                      <a:pt x="208" y="245"/>
                    </a:lnTo>
                    <a:lnTo>
                      <a:pt x="208" y="245"/>
                    </a:lnTo>
                    <a:lnTo>
                      <a:pt x="208" y="245"/>
                    </a:lnTo>
                    <a:lnTo>
                      <a:pt x="208" y="245"/>
                    </a:lnTo>
                    <a:lnTo>
                      <a:pt x="208" y="245"/>
                    </a:lnTo>
                    <a:lnTo>
                      <a:pt x="208" y="243"/>
                    </a:lnTo>
                    <a:lnTo>
                      <a:pt x="208" y="243"/>
                    </a:lnTo>
                    <a:lnTo>
                      <a:pt x="208" y="243"/>
                    </a:lnTo>
                    <a:lnTo>
                      <a:pt x="208" y="243"/>
                    </a:lnTo>
                    <a:lnTo>
                      <a:pt x="208" y="243"/>
                    </a:lnTo>
                    <a:lnTo>
                      <a:pt x="208" y="243"/>
                    </a:lnTo>
                    <a:lnTo>
                      <a:pt x="208" y="243"/>
                    </a:lnTo>
                    <a:lnTo>
                      <a:pt x="208" y="243"/>
                    </a:lnTo>
                    <a:lnTo>
                      <a:pt x="208" y="243"/>
                    </a:lnTo>
                    <a:lnTo>
                      <a:pt x="208" y="243"/>
                    </a:lnTo>
                    <a:lnTo>
                      <a:pt x="208" y="243"/>
                    </a:lnTo>
                    <a:lnTo>
                      <a:pt x="208" y="243"/>
                    </a:lnTo>
                    <a:lnTo>
                      <a:pt x="208" y="241"/>
                    </a:lnTo>
                    <a:lnTo>
                      <a:pt x="208" y="241"/>
                    </a:lnTo>
                    <a:lnTo>
                      <a:pt x="206" y="241"/>
                    </a:lnTo>
                    <a:lnTo>
                      <a:pt x="206" y="241"/>
                    </a:lnTo>
                    <a:lnTo>
                      <a:pt x="206" y="241"/>
                    </a:lnTo>
                    <a:lnTo>
                      <a:pt x="206" y="241"/>
                    </a:lnTo>
                    <a:lnTo>
                      <a:pt x="206" y="241"/>
                    </a:lnTo>
                    <a:lnTo>
                      <a:pt x="206" y="241"/>
                    </a:lnTo>
                    <a:lnTo>
                      <a:pt x="206" y="240"/>
                    </a:lnTo>
                    <a:lnTo>
                      <a:pt x="204" y="240"/>
                    </a:lnTo>
                    <a:lnTo>
                      <a:pt x="204" y="240"/>
                    </a:lnTo>
                    <a:lnTo>
                      <a:pt x="208" y="238"/>
                    </a:lnTo>
                    <a:lnTo>
                      <a:pt x="232" y="258"/>
                    </a:lnTo>
                    <a:lnTo>
                      <a:pt x="230" y="261"/>
                    </a:lnTo>
                    <a:lnTo>
                      <a:pt x="230" y="261"/>
                    </a:lnTo>
                    <a:lnTo>
                      <a:pt x="230" y="261"/>
                    </a:lnTo>
                    <a:lnTo>
                      <a:pt x="230" y="261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8" y="260"/>
                    </a:lnTo>
                    <a:lnTo>
                      <a:pt x="226" y="260"/>
                    </a:lnTo>
                    <a:lnTo>
                      <a:pt x="226" y="260"/>
                    </a:lnTo>
                    <a:lnTo>
                      <a:pt x="226" y="260"/>
                    </a:lnTo>
                    <a:lnTo>
                      <a:pt x="226" y="258"/>
                    </a:lnTo>
                    <a:lnTo>
                      <a:pt x="226" y="258"/>
                    </a:lnTo>
                    <a:lnTo>
                      <a:pt x="226" y="258"/>
                    </a:lnTo>
                    <a:lnTo>
                      <a:pt x="226" y="258"/>
                    </a:lnTo>
                    <a:lnTo>
                      <a:pt x="226" y="258"/>
                    </a:lnTo>
                    <a:lnTo>
                      <a:pt x="226" y="258"/>
                    </a:lnTo>
                    <a:lnTo>
                      <a:pt x="224" y="258"/>
                    </a:lnTo>
                    <a:lnTo>
                      <a:pt x="224" y="258"/>
                    </a:lnTo>
                    <a:lnTo>
                      <a:pt x="224" y="258"/>
                    </a:lnTo>
                    <a:lnTo>
                      <a:pt x="224" y="258"/>
                    </a:lnTo>
                    <a:lnTo>
                      <a:pt x="224" y="258"/>
                    </a:lnTo>
                    <a:lnTo>
                      <a:pt x="224" y="258"/>
                    </a:lnTo>
                    <a:lnTo>
                      <a:pt x="224" y="258"/>
                    </a:lnTo>
                    <a:lnTo>
                      <a:pt x="224" y="258"/>
                    </a:lnTo>
                    <a:lnTo>
                      <a:pt x="224" y="258"/>
                    </a:lnTo>
                    <a:lnTo>
                      <a:pt x="224" y="258"/>
                    </a:lnTo>
                    <a:lnTo>
                      <a:pt x="222" y="258"/>
                    </a:lnTo>
                    <a:lnTo>
                      <a:pt x="222" y="258"/>
                    </a:lnTo>
                    <a:lnTo>
                      <a:pt x="222" y="258"/>
                    </a:lnTo>
                    <a:lnTo>
                      <a:pt x="222" y="258"/>
                    </a:lnTo>
                    <a:lnTo>
                      <a:pt x="222" y="258"/>
                    </a:lnTo>
                    <a:lnTo>
                      <a:pt x="222" y="258"/>
                    </a:lnTo>
                    <a:lnTo>
                      <a:pt x="222" y="258"/>
                    </a:lnTo>
                    <a:lnTo>
                      <a:pt x="222" y="258"/>
                    </a:lnTo>
                    <a:lnTo>
                      <a:pt x="222" y="258"/>
                    </a:lnTo>
                    <a:lnTo>
                      <a:pt x="222" y="258"/>
                    </a:lnTo>
                    <a:lnTo>
                      <a:pt x="222" y="258"/>
                    </a:lnTo>
                    <a:lnTo>
                      <a:pt x="221" y="258"/>
                    </a:lnTo>
                    <a:lnTo>
                      <a:pt x="221" y="258"/>
                    </a:lnTo>
                    <a:lnTo>
                      <a:pt x="221" y="258"/>
                    </a:lnTo>
                    <a:lnTo>
                      <a:pt x="221" y="258"/>
                    </a:lnTo>
                    <a:lnTo>
                      <a:pt x="221" y="258"/>
                    </a:lnTo>
                    <a:lnTo>
                      <a:pt x="221" y="258"/>
                    </a:lnTo>
                    <a:lnTo>
                      <a:pt x="221" y="258"/>
                    </a:lnTo>
                    <a:lnTo>
                      <a:pt x="221" y="258"/>
                    </a:lnTo>
                    <a:lnTo>
                      <a:pt x="221" y="258"/>
                    </a:lnTo>
                    <a:lnTo>
                      <a:pt x="221" y="258"/>
                    </a:lnTo>
                    <a:lnTo>
                      <a:pt x="221" y="260"/>
                    </a:lnTo>
                    <a:lnTo>
                      <a:pt x="221" y="260"/>
                    </a:lnTo>
                    <a:lnTo>
                      <a:pt x="221" y="260"/>
                    </a:lnTo>
                    <a:lnTo>
                      <a:pt x="219" y="260"/>
                    </a:lnTo>
                    <a:lnTo>
                      <a:pt x="219" y="260"/>
                    </a:lnTo>
                    <a:lnTo>
                      <a:pt x="219" y="260"/>
                    </a:lnTo>
                    <a:lnTo>
                      <a:pt x="219" y="260"/>
                    </a:lnTo>
                    <a:lnTo>
                      <a:pt x="219" y="260"/>
                    </a:lnTo>
                    <a:lnTo>
                      <a:pt x="219" y="260"/>
                    </a:lnTo>
                    <a:lnTo>
                      <a:pt x="219" y="260"/>
                    </a:lnTo>
                    <a:lnTo>
                      <a:pt x="219" y="260"/>
                    </a:lnTo>
                    <a:lnTo>
                      <a:pt x="190" y="294"/>
                    </a:lnTo>
                    <a:lnTo>
                      <a:pt x="190" y="294"/>
                    </a:lnTo>
                    <a:lnTo>
                      <a:pt x="190" y="294"/>
                    </a:lnTo>
                    <a:lnTo>
                      <a:pt x="190" y="294"/>
                    </a:lnTo>
                    <a:lnTo>
                      <a:pt x="190" y="294"/>
                    </a:lnTo>
                    <a:lnTo>
                      <a:pt x="190" y="294"/>
                    </a:lnTo>
                    <a:lnTo>
                      <a:pt x="190" y="296"/>
                    </a:lnTo>
                    <a:lnTo>
                      <a:pt x="188" y="296"/>
                    </a:lnTo>
                    <a:lnTo>
                      <a:pt x="188" y="296"/>
                    </a:lnTo>
                    <a:lnTo>
                      <a:pt x="188" y="296"/>
                    </a:lnTo>
                    <a:lnTo>
                      <a:pt x="188" y="296"/>
                    </a:lnTo>
                    <a:lnTo>
                      <a:pt x="188" y="296"/>
                    </a:lnTo>
                    <a:lnTo>
                      <a:pt x="188" y="296"/>
                    </a:lnTo>
                    <a:lnTo>
                      <a:pt x="188" y="296"/>
                    </a:lnTo>
                    <a:lnTo>
                      <a:pt x="188" y="296"/>
                    </a:lnTo>
                    <a:lnTo>
                      <a:pt x="188" y="296"/>
                    </a:lnTo>
                    <a:lnTo>
                      <a:pt x="188" y="296"/>
                    </a:lnTo>
                    <a:lnTo>
                      <a:pt x="188" y="296"/>
                    </a:lnTo>
                    <a:lnTo>
                      <a:pt x="188" y="298"/>
                    </a:lnTo>
                    <a:lnTo>
                      <a:pt x="188" y="298"/>
                    </a:lnTo>
                    <a:lnTo>
                      <a:pt x="188" y="298"/>
                    </a:lnTo>
                    <a:lnTo>
                      <a:pt x="188" y="298"/>
                    </a:lnTo>
                    <a:lnTo>
                      <a:pt x="188" y="298"/>
                    </a:lnTo>
                    <a:lnTo>
                      <a:pt x="188" y="298"/>
                    </a:lnTo>
                    <a:lnTo>
                      <a:pt x="188" y="298"/>
                    </a:lnTo>
                    <a:lnTo>
                      <a:pt x="188" y="298"/>
                    </a:lnTo>
                    <a:lnTo>
                      <a:pt x="188" y="298"/>
                    </a:lnTo>
                    <a:lnTo>
                      <a:pt x="188" y="298"/>
                    </a:lnTo>
                    <a:lnTo>
                      <a:pt x="188" y="298"/>
                    </a:lnTo>
                    <a:lnTo>
                      <a:pt x="188" y="299"/>
                    </a:lnTo>
                    <a:lnTo>
                      <a:pt x="188" y="299"/>
                    </a:lnTo>
                    <a:lnTo>
                      <a:pt x="188" y="299"/>
                    </a:lnTo>
                    <a:lnTo>
                      <a:pt x="188" y="299"/>
                    </a:lnTo>
                    <a:lnTo>
                      <a:pt x="188" y="299"/>
                    </a:lnTo>
                    <a:lnTo>
                      <a:pt x="188" y="299"/>
                    </a:lnTo>
                    <a:lnTo>
                      <a:pt x="188" y="299"/>
                    </a:lnTo>
                    <a:lnTo>
                      <a:pt x="188" y="299"/>
                    </a:lnTo>
                    <a:lnTo>
                      <a:pt x="188" y="299"/>
                    </a:lnTo>
                    <a:lnTo>
                      <a:pt x="188" y="299"/>
                    </a:lnTo>
                    <a:lnTo>
                      <a:pt x="188" y="299"/>
                    </a:lnTo>
                    <a:lnTo>
                      <a:pt x="188" y="301"/>
                    </a:lnTo>
                    <a:lnTo>
                      <a:pt x="188" y="301"/>
                    </a:lnTo>
                    <a:lnTo>
                      <a:pt x="188" y="301"/>
                    </a:lnTo>
                    <a:lnTo>
                      <a:pt x="188" y="301"/>
                    </a:lnTo>
                    <a:lnTo>
                      <a:pt x="188" y="301"/>
                    </a:lnTo>
                    <a:lnTo>
                      <a:pt x="190" y="301"/>
                    </a:lnTo>
                    <a:lnTo>
                      <a:pt x="190" y="301"/>
                    </a:lnTo>
                    <a:lnTo>
                      <a:pt x="190" y="301"/>
                    </a:lnTo>
                    <a:lnTo>
                      <a:pt x="190" y="301"/>
                    </a:lnTo>
                    <a:lnTo>
                      <a:pt x="190" y="301"/>
                    </a:lnTo>
                    <a:lnTo>
                      <a:pt x="190" y="303"/>
                    </a:lnTo>
                    <a:lnTo>
                      <a:pt x="190" y="303"/>
                    </a:lnTo>
                    <a:lnTo>
                      <a:pt x="190" y="303"/>
                    </a:lnTo>
                    <a:lnTo>
                      <a:pt x="190" y="303"/>
                    </a:lnTo>
                    <a:lnTo>
                      <a:pt x="190" y="303"/>
                    </a:lnTo>
                    <a:lnTo>
                      <a:pt x="190" y="303"/>
                    </a:lnTo>
                    <a:lnTo>
                      <a:pt x="192" y="303"/>
                    </a:lnTo>
                    <a:lnTo>
                      <a:pt x="192" y="303"/>
                    </a:lnTo>
                    <a:lnTo>
                      <a:pt x="192" y="305"/>
                    </a:lnTo>
                    <a:lnTo>
                      <a:pt x="192" y="305"/>
                    </a:lnTo>
                    <a:lnTo>
                      <a:pt x="194" y="305"/>
                    </a:lnTo>
                    <a:lnTo>
                      <a:pt x="190" y="308"/>
                    </a:lnTo>
                    <a:lnTo>
                      <a:pt x="165" y="287"/>
                    </a:lnTo>
                    <a:lnTo>
                      <a:pt x="168" y="283"/>
                    </a:lnTo>
                    <a:lnTo>
                      <a:pt x="168" y="283"/>
                    </a:lnTo>
                    <a:lnTo>
                      <a:pt x="168" y="283"/>
                    </a:lnTo>
                    <a:lnTo>
                      <a:pt x="168" y="285"/>
                    </a:lnTo>
                    <a:lnTo>
                      <a:pt x="168" y="285"/>
                    </a:lnTo>
                    <a:lnTo>
                      <a:pt x="168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70" y="287"/>
                    </a:lnTo>
                    <a:lnTo>
                      <a:pt x="172" y="287"/>
                    </a:lnTo>
                    <a:lnTo>
                      <a:pt x="172" y="287"/>
                    </a:lnTo>
                    <a:lnTo>
                      <a:pt x="172" y="287"/>
                    </a:lnTo>
                    <a:lnTo>
                      <a:pt x="172" y="287"/>
                    </a:lnTo>
                    <a:lnTo>
                      <a:pt x="172" y="287"/>
                    </a:lnTo>
                    <a:lnTo>
                      <a:pt x="172" y="287"/>
                    </a:lnTo>
                    <a:lnTo>
                      <a:pt x="172" y="287"/>
                    </a:lnTo>
                    <a:lnTo>
                      <a:pt x="172" y="287"/>
                    </a:lnTo>
                    <a:lnTo>
                      <a:pt x="172" y="287"/>
                    </a:lnTo>
                    <a:lnTo>
                      <a:pt x="172" y="287"/>
                    </a:lnTo>
                    <a:lnTo>
                      <a:pt x="172" y="287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6" y="287"/>
                    </a:lnTo>
                    <a:lnTo>
                      <a:pt x="176" y="287"/>
                    </a:lnTo>
                    <a:lnTo>
                      <a:pt x="176" y="287"/>
                    </a:lnTo>
                    <a:lnTo>
                      <a:pt x="176" y="287"/>
                    </a:lnTo>
                    <a:lnTo>
                      <a:pt x="176" y="287"/>
                    </a:lnTo>
                    <a:lnTo>
                      <a:pt x="176" y="287"/>
                    </a:lnTo>
                    <a:lnTo>
                      <a:pt x="176" y="287"/>
                    </a:lnTo>
                    <a:lnTo>
                      <a:pt x="176" y="287"/>
                    </a:lnTo>
                    <a:lnTo>
                      <a:pt x="176" y="287"/>
                    </a:lnTo>
                    <a:lnTo>
                      <a:pt x="176" y="285"/>
                    </a:lnTo>
                    <a:lnTo>
                      <a:pt x="176" y="285"/>
                    </a:lnTo>
                    <a:lnTo>
                      <a:pt x="176" y="285"/>
                    </a:lnTo>
                    <a:lnTo>
                      <a:pt x="176" y="285"/>
                    </a:lnTo>
                    <a:lnTo>
                      <a:pt x="177" y="285"/>
                    </a:lnTo>
                    <a:lnTo>
                      <a:pt x="177" y="285"/>
                    </a:lnTo>
                    <a:lnTo>
                      <a:pt x="177" y="285"/>
                    </a:lnTo>
                    <a:lnTo>
                      <a:pt x="177" y="285"/>
                    </a:lnTo>
                    <a:lnTo>
                      <a:pt x="177" y="285"/>
                    </a:lnTo>
                    <a:lnTo>
                      <a:pt x="177" y="285"/>
                    </a:lnTo>
                    <a:lnTo>
                      <a:pt x="177" y="285"/>
                    </a:lnTo>
                    <a:lnTo>
                      <a:pt x="177" y="285"/>
                    </a:lnTo>
                    <a:lnTo>
                      <a:pt x="177" y="285"/>
                    </a:lnTo>
                    <a:lnTo>
                      <a:pt x="177" y="285"/>
                    </a:lnTo>
                    <a:lnTo>
                      <a:pt x="177" y="283"/>
                    </a:lnTo>
                    <a:lnTo>
                      <a:pt x="192" y="267"/>
                    </a:lnTo>
                    <a:lnTo>
                      <a:pt x="176" y="254"/>
                    </a:lnTo>
                    <a:lnTo>
                      <a:pt x="161" y="270"/>
                    </a:lnTo>
                    <a:lnTo>
                      <a:pt x="161" y="270"/>
                    </a:lnTo>
                    <a:lnTo>
                      <a:pt x="161" y="270"/>
                    </a:lnTo>
                    <a:lnTo>
                      <a:pt x="161" y="270"/>
                    </a:lnTo>
                    <a:lnTo>
                      <a:pt x="161" y="270"/>
                    </a:lnTo>
                    <a:lnTo>
                      <a:pt x="161" y="270"/>
                    </a:lnTo>
                    <a:lnTo>
                      <a:pt x="161" y="270"/>
                    </a:lnTo>
                    <a:lnTo>
                      <a:pt x="161" y="270"/>
                    </a:lnTo>
                    <a:lnTo>
                      <a:pt x="161" y="272"/>
                    </a:lnTo>
                    <a:lnTo>
                      <a:pt x="161" y="272"/>
                    </a:lnTo>
                    <a:lnTo>
                      <a:pt x="161" y="272"/>
                    </a:lnTo>
                    <a:lnTo>
                      <a:pt x="161" y="272"/>
                    </a:lnTo>
                    <a:lnTo>
                      <a:pt x="161" y="272"/>
                    </a:lnTo>
                    <a:lnTo>
                      <a:pt x="161" y="272"/>
                    </a:lnTo>
                    <a:lnTo>
                      <a:pt x="161" y="272"/>
                    </a:lnTo>
                    <a:lnTo>
                      <a:pt x="161" y="272"/>
                    </a:lnTo>
                    <a:lnTo>
                      <a:pt x="161" y="272"/>
                    </a:lnTo>
                    <a:lnTo>
                      <a:pt x="161" y="272"/>
                    </a:lnTo>
                    <a:lnTo>
                      <a:pt x="161" y="272"/>
                    </a:lnTo>
                    <a:lnTo>
                      <a:pt x="161" y="272"/>
                    </a:lnTo>
                    <a:lnTo>
                      <a:pt x="161" y="274"/>
                    </a:lnTo>
                    <a:lnTo>
                      <a:pt x="159" y="274"/>
                    </a:lnTo>
                    <a:lnTo>
                      <a:pt x="159" y="274"/>
                    </a:lnTo>
                    <a:lnTo>
                      <a:pt x="159" y="274"/>
                    </a:lnTo>
                    <a:lnTo>
                      <a:pt x="159" y="274"/>
                    </a:lnTo>
                    <a:lnTo>
                      <a:pt x="159" y="274"/>
                    </a:lnTo>
                    <a:lnTo>
                      <a:pt x="159" y="274"/>
                    </a:lnTo>
                    <a:lnTo>
                      <a:pt x="159" y="274"/>
                    </a:lnTo>
                    <a:lnTo>
                      <a:pt x="159" y="274"/>
                    </a:lnTo>
                    <a:lnTo>
                      <a:pt x="159" y="274"/>
                    </a:lnTo>
                    <a:lnTo>
                      <a:pt x="159" y="274"/>
                    </a:lnTo>
                    <a:lnTo>
                      <a:pt x="159" y="276"/>
                    </a:lnTo>
                    <a:lnTo>
                      <a:pt x="159" y="276"/>
                    </a:lnTo>
                    <a:lnTo>
                      <a:pt x="159" y="276"/>
                    </a:lnTo>
                    <a:lnTo>
                      <a:pt x="161" y="276"/>
                    </a:lnTo>
                    <a:lnTo>
                      <a:pt x="161" y="276"/>
                    </a:lnTo>
                    <a:lnTo>
                      <a:pt x="161" y="276"/>
                    </a:lnTo>
                    <a:lnTo>
                      <a:pt x="161" y="276"/>
                    </a:lnTo>
                    <a:lnTo>
                      <a:pt x="161" y="276"/>
                    </a:lnTo>
                    <a:lnTo>
                      <a:pt x="161" y="276"/>
                    </a:lnTo>
                    <a:lnTo>
                      <a:pt x="161" y="276"/>
                    </a:lnTo>
                    <a:lnTo>
                      <a:pt x="161" y="276"/>
                    </a:lnTo>
                    <a:lnTo>
                      <a:pt x="161" y="276"/>
                    </a:lnTo>
                    <a:lnTo>
                      <a:pt x="161" y="278"/>
                    </a:lnTo>
                    <a:lnTo>
                      <a:pt x="161" y="278"/>
                    </a:lnTo>
                    <a:lnTo>
                      <a:pt x="161" y="278"/>
                    </a:lnTo>
                    <a:lnTo>
                      <a:pt x="161" y="278"/>
                    </a:lnTo>
                    <a:lnTo>
                      <a:pt x="161" y="278"/>
                    </a:lnTo>
                    <a:lnTo>
                      <a:pt x="161" y="278"/>
                    </a:lnTo>
                    <a:lnTo>
                      <a:pt x="161" y="278"/>
                    </a:lnTo>
                    <a:lnTo>
                      <a:pt x="161" y="278"/>
                    </a:lnTo>
                    <a:lnTo>
                      <a:pt x="161" y="278"/>
                    </a:lnTo>
                    <a:lnTo>
                      <a:pt x="161" y="278"/>
                    </a:lnTo>
                    <a:lnTo>
                      <a:pt x="161" y="278"/>
                    </a:lnTo>
                    <a:lnTo>
                      <a:pt x="163" y="279"/>
                    </a:lnTo>
                    <a:lnTo>
                      <a:pt x="163" y="279"/>
                    </a:lnTo>
                    <a:lnTo>
                      <a:pt x="163" y="279"/>
                    </a:lnTo>
                    <a:lnTo>
                      <a:pt x="163" y="279"/>
                    </a:lnTo>
                    <a:lnTo>
                      <a:pt x="163" y="279"/>
                    </a:lnTo>
                    <a:lnTo>
                      <a:pt x="163" y="279"/>
                    </a:lnTo>
                    <a:lnTo>
                      <a:pt x="165" y="279"/>
                    </a:lnTo>
                    <a:lnTo>
                      <a:pt x="161" y="283"/>
                    </a:lnTo>
                    <a:lnTo>
                      <a:pt x="138" y="261"/>
                    </a:lnTo>
                    <a:lnTo>
                      <a:pt x="139" y="260"/>
                    </a:lnTo>
                    <a:lnTo>
                      <a:pt x="139" y="260"/>
                    </a:lnTo>
                    <a:lnTo>
                      <a:pt x="139" y="260"/>
                    </a:lnTo>
                    <a:lnTo>
                      <a:pt x="139" y="260"/>
                    </a:lnTo>
                    <a:lnTo>
                      <a:pt x="141" y="260"/>
                    </a:lnTo>
                    <a:lnTo>
                      <a:pt x="141" y="261"/>
                    </a:lnTo>
                    <a:lnTo>
                      <a:pt x="141" y="261"/>
                    </a:lnTo>
                    <a:lnTo>
                      <a:pt x="141" y="261"/>
                    </a:lnTo>
                    <a:lnTo>
                      <a:pt x="141" y="261"/>
                    </a:lnTo>
                    <a:lnTo>
                      <a:pt x="141" y="261"/>
                    </a:lnTo>
                    <a:lnTo>
                      <a:pt x="143" y="261"/>
                    </a:lnTo>
                    <a:lnTo>
                      <a:pt x="143" y="261"/>
                    </a:lnTo>
                    <a:lnTo>
                      <a:pt x="143" y="261"/>
                    </a:lnTo>
                    <a:lnTo>
                      <a:pt x="143" y="261"/>
                    </a:lnTo>
                    <a:lnTo>
                      <a:pt x="143" y="261"/>
                    </a:lnTo>
                    <a:lnTo>
                      <a:pt x="143" y="261"/>
                    </a:lnTo>
                    <a:lnTo>
                      <a:pt x="143" y="261"/>
                    </a:lnTo>
                    <a:lnTo>
                      <a:pt x="143" y="261"/>
                    </a:lnTo>
                    <a:lnTo>
                      <a:pt x="143" y="261"/>
                    </a:lnTo>
                    <a:lnTo>
                      <a:pt x="143" y="263"/>
                    </a:lnTo>
                    <a:lnTo>
                      <a:pt x="145" y="263"/>
                    </a:lnTo>
                    <a:lnTo>
                      <a:pt x="145" y="263"/>
                    </a:lnTo>
                    <a:lnTo>
                      <a:pt x="145" y="263"/>
                    </a:lnTo>
                    <a:lnTo>
                      <a:pt x="145" y="263"/>
                    </a:lnTo>
                    <a:lnTo>
                      <a:pt x="145" y="263"/>
                    </a:lnTo>
                    <a:lnTo>
                      <a:pt x="145" y="263"/>
                    </a:lnTo>
                    <a:lnTo>
                      <a:pt x="145" y="263"/>
                    </a:lnTo>
                    <a:lnTo>
                      <a:pt x="145" y="263"/>
                    </a:lnTo>
                    <a:lnTo>
                      <a:pt x="145" y="263"/>
                    </a:lnTo>
                    <a:lnTo>
                      <a:pt x="145" y="263"/>
                    </a:lnTo>
                    <a:lnTo>
                      <a:pt x="147" y="263"/>
                    </a:lnTo>
                    <a:lnTo>
                      <a:pt x="147" y="263"/>
                    </a:lnTo>
                    <a:lnTo>
                      <a:pt x="147" y="263"/>
                    </a:lnTo>
                    <a:lnTo>
                      <a:pt x="147" y="263"/>
                    </a:lnTo>
                    <a:lnTo>
                      <a:pt x="147" y="263"/>
                    </a:lnTo>
                    <a:lnTo>
                      <a:pt x="147" y="263"/>
                    </a:lnTo>
                    <a:lnTo>
                      <a:pt x="147" y="263"/>
                    </a:lnTo>
                    <a:lnTo>
                      <a:pt x="147" y="263"/>
                    </a:lnTo>
                    <a:lnTo>
                      <a:pt x="147" y="263"/>
                    </a:lnTo>
                    <a:lnTo>
                      <a:pt x="147" y="263"/>
                    </a:lnTo>
                    <a:lnTo>
                      <a:pt x="147" y="263"/>
                    </a:lnTo>
                    <a:lnTo>
                      <a:pt x="147" y="263"/>
                    </a:lnTo>
                    <a:lnTo>
                      <a:pt x="148" y="263"/>
                    </a:lnTo>
                    <a:lnTo>
                      <a:pt x="148" y="261"/>
                    </a:lnTo>
                    <a:lnTo>
                      <a:pt x="148" y="261"/>
                    </a:lnTo>
                    <a:lnTo>
                      <a:pt x="148" y="261"/>
                    </a:lnTo>
                    <a:lnTo>
                      <a:pt x="148" y="261"/>
                    </a:lnTo>
                    <a:lnTo>
                      <a:pt x="148" y="261"/>
                    </a:lnTo>
                    <a:lnTo>
                      <a:pt x="148" y="261"/>
                    </a:lnTo>
                    <a:lnTo>
                      <a:pt x="148" y="261"/>
                    </a:lnTo>
                    <a:lnTo>
                      <a:pt x="148" y="261"/>
                    </a:lnTo>
                    <a:lnTo>
                      <a:pt x="148" y="261"/>
                    </a:lnTo>
                    <a:lnTo>
                      <a:pt x="148" y="261"/>
                    </a:lnTo>
                    <a:lnTo>
                      <a:pt x="148" y="261"/>
                    </a:lnTo>
                    <a:lnTo>
                      <a:pt x="148" y="261"/>
                    </a:lnTo>
                    <a:lnTo>
                      <a:pt x="150" y="261"/>
                    </a:lnTo>
                    <a:lnTo>
                      <a:pt x="150" y="261"/>
                    </a:lnTo>
                    <a:lnTo>
                      <a:pt x="150" y="261"/>
                    </a:lnTo>
                    <a:lnTo>
                      <a:pt x="150" y="261"/>
                    </a:lnTo>
                    <a:lnTo>
                      <a:pt x="150" y="260"/>
                    </a:lnTo>
                    <a:lnTo>
                      <a:pt x="150" y="260"/>
                    </a:lnTo>
                    <a:lnTo>
                      <a:pt x="179" y="225"/>
                    </a:lnTo>
                    <a:lnTo>
                      <a:pt x="179" y="225"/>
                    </a:lnTo>
                    <a:lnTo>
                      <a:pt x="179" y="225"/>
                    </a:lnTo>
                    <a:lnTo>
                      <a:pt x="179" y="225"/>
                    </a:lnTo>
                    <a:lnTo>
                      <a:pt x="179" y="225"/>
                    </a:lnTo>
                    <a:lnTo>
                      <a:pt x="179" y="225"/>
                    </a:lnTo>
                    <a:lnTo>
                      <a:pt x="179" y="225"/>
                    </a:lnTo>
                    <a:lnTo>
                      <a:pt x="179" y="225"/>
                    </a:lnTo>
                    <a:lnTo>
                      <a:pt x="179" y="225"/>
                    </a:lnTo>
                    <a:lnTo>
                      <a:pt x="179" y="225"/>
                    </a:lnTo>
                    <a:lnTo>
                      <a:pt x="181" y="225"/>
                    </a:lnTo>
                    <a:lnTo>
                      <a:pt x="181" y="225"/>
                    </a:lnTo>
                    <a:lnTo>
                      <a:pt x="181" y="225"/>
                    </a:lnTo>
                    <a:lnTo>
                      <a:pt x="181" y="223"/>
                    </a:lnTo>
                    <a:lnTo>
                      <a:pt x="181" y="223"/>
                    </a:lnTo>
                    <a:lnTo>
                      <a:pt x="181" y="223"/>
                    </a:lnTo>
                    <a:lnTo>
                      <a:pt x="181" y="223"/>
                    </a:lnTo>
                    <a:lnTo>
                      <a:pt x="181" y="223"/>
                    </a:lnTo>
                    <a:lnTo>
                      <a:pt x="181" y="223"/>
                    </a:lnTo>
                    <a:lnTo>
                      <a:pt x="181" y="223"/>
                    </a:lnTo>
                    <a:lnTo>
                      <a:pt x="181" y="223"/>
                    </a:lnTo>
                    <a:lnTo>
                      <a:pt x="181" y="223"/>
                    </a:lnTo>
                    <a:lnTo>
                      <a:pt x="181" y="223"/>
                    </a:lnTo>
                    <a:lnTo>
                      <a:pt x="181" y="223"/>
                    </a:lnTo>
                    <a:lnTo>
                      <a:pt x="181" y="223"/>
                    </a:lnTo>
                    <a:lnTo>
                      <a:pt x="181" y="221"/>
                    </a:lnTo>
                    <a:lnTo>
                      <a:pt x="181" y="221"/>
                    </a:lnTo>
                    <a:lnTo>
                      <a:pt x="181" y="221"/>
                    </a:lnTo>
                    <a:lnTo>
                      <a:pt x="181" y="221"/>
                    </a:lnTo>
                    <a:lnTo>
                      <a:pt x="181" y="221"/>
                    </a:lnTo>
                    <a:lnTo>
                      <a:pt x="181" y="221"/>
                    </a:lnTo>
                    <a:lnTo>
                      <a:pt x="181" y="221"/>
                    </a:lnTo>
                    <a:lnTo>
                      <a:pt x="181" y="221"/>
                    </a:lnTo>
                    <a:lnTo>
                      <a:pt x="181" y="221"/>
                    </a:lnTo>
                    <a:lnTo>
                      <a:pt x="181" y="221"/>
                    </a:lnTo>
                    <a:lnTo>
                      <a:pt x="181" y="221"/>
                    </a:lnTo>
                    <a:lnTo>
                      <a:pt x="181" y="220"/>
                    </a:lnTo>
                    <a:lnTo>
                      <a:pt x="181" y="220"/>
                    </a:lnTo>
                    <a:lnTo>
                      <a:pt x="181" y="220"/>
                    </a:lnTo>
                    <a:lnTo>
                      <a:pt x="181" y="220"/>
                    </a:lnTo>
                    <a:lnTo>
                      <a:pt x="181" y="220"/>
                    </a:lnTo>
                    <a:lnTo>
                      <a:pt x="181" y="220"/>
                    </a:lnTo>
                    <a:lnTo>
                      <a:pt x="181" y="220"/>
                    </a:lnTo>
                    <a:lnTo>
                      <a:pt x="179" y="220"/>
                    </a:lnTo>
                    <a:lnTo>
                      <a:pt x="179" y="220"/>
                    </a:lnTo>
                    <a:lnTo>
                      <a:pt x="179" y="220"/>
                    </a:lnTo>
                    <a:lnTo>
                      <a:pt x="179" y="220"/>
                    </a:lnTo>
                    <a:lnTo>
                      <a:pt x="179" y="218"/>
                    </a:lnTo>
                    <a:lnTo>
                      <a:pt x="179" y="218"/>
                    </a:lnTo>
                    <a:lnTo>
                      <a:pt x="179" y="218"/>
                    </a:lnTo>
                    <a:lnTo>
                      <a:pt x="179" y="218"/>
                    </a:lnTo>
                    <a:lnTo>
                      <a:pt x="179" y="218"/>
                    </a:lnTo>
                    <a:lnTo>
                      <a:pt x="179" y="218"/>
                    </a:lnTo>
                    <a:lnTo>
                      <a:pt x="179" y="218"/>
                    </a:lnTo>
                    <a:lnTo>
                      <a:pt x="179" y="218"/>
                    </a:lnTo>
                    <a:lnTo>
                      <a:pt x="179" y="218"/>
                    </a:lnTo>
                    <a:lnTo>
                      <a:pt x="177" y="216"/>
                    </a:lnTo>
                    <a:lnTo>
                      <a:pt x="177" y="216"/>
                    </a:lnTo>
                    <a:lnTo>
                      <a:pt x="177" y="216"/>
                    </a:lnTo>
                    <a:lnTo>
                      <a:pt x="177" y="216"/>
                    </a:lnTo>
                    <a:lnTo>
                      <a:pt x="176" y="216"/>
                    </a:lnTo>
                    <a:lnTo>
                      <a:pt x="179" y="212"/>
                    </a:lnTo>
                    <a:lnTo>
                      <a:pt x="204" y="234"/>
                    </a:lnTo>
                    <a:lnTo>
                      <a:pt x="201" y="236"/>
                    </a:lnTo>
                    <a:lnTo>
                      <a:pt x="201" y="236"/>
                    </a:lnTo>
                    <a:lnTo>
                      <a:pt x="201" y="236"/>
                    </a:lnTo>
                    <a:lnTo>
                      <a:pt x="201" y="236"/>
                    </a:lnTo>
                    <a:lnTo>
                      <a:pt x="201" y="236"/>
                    </a:lnTo>
                    <a:lnTo>
                      <a:pt x="199" y="236"/>
                    </a:lnTo>
                    <a:lnTo>
                      <a:pt x="199" y="236"/>
                    </a:lnTo>
                    <a:lnTo>
                      <a:pt x="199" y="234"/>
                    </a:lnTo>
                    <a:lnTo>
                      <a:pt x="199" y="234"/>
                    </a:lnTo>
                    <a:lnTo>
                      <a:pt x="199" y="234"/>
                    </a:lnTo>
                    <a:lnTo>
                      <a:pt x="199" y="234"/>
                    </a:lnTo>
                    <a:lnTo>
                      <a:pt x="199" y="234"/>
                    </a:lnTo>
                    <a:lnTo>
                      <a:pt x="199" y="234"/>
                    </a:lnTo>
                    <a:lnTo>
                      <a:pt x="197" y="234"/>
                    </a:lnTo>
                    <a:lnTo>
                      <a:pt x="197" y="234"/>
                    </a:lnTo>
                    <a:lnTo>
                      <a:pt x="197" y="234"/>
                    </a:lnTo>
                    <a:lnTo>
                      <a:pt x="197" y="234"/>
                    </a:lnTo>
                    <a:lnTo>
                      <a:pt x="197" y="234"/>
                    </a:lnTo>
                    <a:lnTo>
                      <a:pt x="197" y="234"/>
                    </a:lnTo>
                    <a:lnTo>
                      <a:pt x="197" y="234"/>
                    </a:lnTo>
                    <a:lnTo>
                      <a:pt x="197" y="234"/>
                    </a:lnTo>
                    <a:lnTo>
                      <a:pt x="197" y="234"/>
                    </a:lnTo>
                    <a:lnTo>
                      <a:pt x="197" y="234"/>
                    </a:lnTo>
                    <a:lnTo>
                      <a:pt x="195" y="234"/>
                    </a:lnTo>
                    <a:lnTo>
                      <a:pt x="195" y="234"/>
                    </a:lnTo>
                    <a:lnTo>
                      <a:pt x="195" y="234"/>
                    </a:lnTo>
                    <a:lnTo>
                      <a:pt x="195" y="234"/>
                    </a:lnTo>
                    <a:lnTo>
                      <a:pt x="195" y="234"/>
                    </a:lnTo>
                    <a:lnTo>
                      <a:pt x="195" y="234"/>
                    </a:lnTo>
                    <a:lnTo>
                      <a:pt x="195" y="234"/>
                    </a:lnTo>
                    <a:lnTo>
                      <a:pt x="195" y="234"/>
                    </a:lnTo>
                    <a:lnTo>
                      <a:pt x="195" y="234"/>
                    </a:lnTo>
                    <a:lnTo>
                      <a:pt x="195" y="234"/>
                    </a:lnTo>
                    <a:lnTo>
                      <a:pt x="195" y="234"/>
                    </a:lnTo>
                    <a:lnTo>
                      <a:pt x="195" y="234"/>
                    </a:lnTo>
                    <a:lnTo>
                      <a:pt x="194" y="234"/>
                    </a:lnTo>
                    <a:lnTo>
                      <a:pt x="194" y="234"/>
                    </a:lnTo>
                    <a:lnTo>
                      <a:pt x="194" y="234"/>
                    </a:lnTo>
                    <a:lnTo>
                      <a:pt x="194" y="234"/>
                    </a:lnTo>
                    <a:lnTo>
                      <a:pt x="194" y="234"/>
                    </a:lnTo>
                    <a:lnTo>
                      <a:pt x="194" y="234"/>
                    </a:lnTo>
                    <a:lnTo>
                      <a:pt x="194" y="234"/>
                    </a:lnTo>
                    <a:lnTo>
                      <a:pt x="194" y="234"/>
                    </a:lnTo>
                    <a:lnTo>
                      <a:pt x="194" y="234"/>
                    </a:lnTo>
                    <a:lnTo>
                      <a:pt x="194" y="234"/>
                    </a:lnTo>
                    <a:lnTo>
                      <a:pt x="194" y="234"/>
                    </a:lnTo>
                    <a:lnTo>
                      <a:pt x="194" y="234"/>
                    </a:lnTo>
                    <a:lnTo>
                      <a:pt x="192" y="234"/>
                    </a:lnTo>
                    <a:lnTo>
                      <a:pt x="192" y="234"/>
                    </a:lnTo>
                    <a:lnTo>
                      <a:pt x="192" y="234"/>
                    </a:lnTo>
                    <a:lnTo>
                      <a:pt x="192" y="234"/>
                    </a:lnTo>
                    <a:lnTo>
                      <a:pt x="192" y="234"/>
                    </a:lnTo>
                    <a:lnTo>
                      <a:pt x="192" y="236"/>
                    </a:lnTo>
                    <a:lnTo>
                      <a:pt x="192" y="236"/>
                    </a:lnTo>
                    <a:lnTo>
                      <a:pt x="192" y="236"/>
                    </a:lnTo>
                    <a:lnTo>
                      <a:pt x="192" y="236"/>
                    </a:lnTo>
                    <a:lnTo>
                      <a:pt x="192" y="236"/>
                    </a:lnTo>
                    <a:lnTo>
                      <a:pt x="192" y="236"/>
                    </a:lnTo>
                    <a:lnTo>
                      <a:pt x="192" y="236"/>
                    </a:lnTo>
                    <a:lnTo>
                      <a:pt x="192" y="236"/>
                    </a:lnTo>
                    <a:lnTo>
                      <a:pt x="192" y="236"/>
                    </a:lnTo>
                    <a:lnTo>
                      <a:pt x="179" y="250"/>
                    </a:lnTo>
                    <a:close/>
                    <a:moveTo>
                      <a:pt x="262" y="278"/>
                    </a:moveTo>
                    <a:lnTo>
                      <a:pt x="289" y="292"/>
                    </a:lnTo>
                    <a:lnTo>
                      <a:pt x="287" y="296"/>
                    </a:lnTo>
                    <a:lnTo>
                      <a:pt x="287" y="296"/>
                    </a:lnTo>
                    <a:lnTo>
                      <a:pt x="286" y="296"/>
                    </a:lnTo>
                    <a:lnTo>
                      <a:pt x="286" y="296"/>
                    </a:lnTo>
                    <a:lnTo>
                      <a:pt x="286" y="296"/>
                    </a:lnTo>
                    <a:lnTo>
                      <a:pt x="286" y="296"/>
                    </a:lnTo>
                    <a:lnTo>
                      <a:pt x="284" y="296"/>
                    </a:lnTo>
                    <a:lnTo>
                      <a:pt x="284" y="296"/>
                    </a:lnTo>
                    <a:lnTo>
                      <a:pt x="284" y="294"/>
                    </a:lnTo>
                    <a:lnTo>
                      <a:pt x="284" y="294"/>
                    </a:lnTo>
                    <a:lnTo>
                      <a:pt x="284" y="294"/>
                    </a:lnTo>
                    <a:lnTo>
                      <a:pt x="282" y="294"/>
                    </a:lnTo>
                    <a:lnTo>
                      <a:pt x="282" y="294"/>
                    </a:lnTo>
                    <a:lnTo>
                      <a:pt x="282" y="294"/>
                    </a:lnTo>
                    <a:lnTo>
                      <a:pt x="282" y="294"/>
                    </a:lnTo>
                    <a:lnTo>
                      <a:pt x="282" y="294"/>
                    </a:lnTo>
                    <a:lnTo>
                      <a:pt x="282" y="294"/>
                    </a:lnTo>
                    <a:lnTo>
                      <a:pt x="280" y="294"/>
                    </a:lnTo>
                    <a:lnTo>
                      <a:pt x="280" y="294"/>
                    </a:lnTo>
                    <a:lnTo>
                      <a:pt x="280" y="294"/>
                    </a:lnTo>
                    <a:lnTo>
                      <a:pt x="280" y="294"/>
                    </a:lnTo>
                    <a:lnTo>
                      <a:pt x="280" y="294"/>
                    </a:lnTo>
                    <a:lnTo>
                      <a:pt x="280" y="294"/>
                    </a:lnTo>
                    <a:lnTo>
                      <a:pt x="280" y="294"/>
                    </a:lnTo>
                    <a:lnTo>
                      <a:pt x="280" y="294"/>
                    </a:lnTo>
                    <a:lnTo>
                      <a:pt x="280" y="294"/>
                    </a:lnTo>
                    <a:lnTo>
                      <a:pt x="280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4"/>
                    </a:lnTo>
                    <a:lnTo>
                      <a:pt x="278" y="296"/>
                    </a:lnTo>
                    <a:lnTo>
                      <a:pt x="278" y="296"/>
                    </a:lnTo>
                    <a:lnTo>
                      <a:pt x="278" y="296"/>
                    </a:lnTo>
                    <a:lnTo>
                      <a:pt x="278" y="296"/>
                    </a:lnTo>
                    <a:lnTo>
                      <a:pt x="278" y="296"/>
                    </a:lnTo>
                    <a:lnTo>
                      <a:pt x="278" y="296"/>
                    </a:lnTo>
                    <a:lnTo>
                      <a:pt x="278" y="296"/>
                    </a:lnTo>
                    <a:lnTo>
                      <a:pt x="277" y="296"/>
                    </a:lnTo>
                    <a:lnTo>
                      <a:pt x="277" y="296"/>
                    </a:lnTo>
                    <a:lnTo>
                      <a:pt x="277" y="296"/>
                    </a:lnTo>
                    <a:lnTo>
                      <a:pt x="277" y="298"/>
                    </a:lnTo>
                    <a:lnTo>
                      <a:pt x="277" y="298"/>
                    </a:lnTo>
                    <a:lnTo>
                      <a:pt x="277" y="298"/>
                    </a:lnTo>
                    <a:lnTo>
                      <a:pt x="277" y="298"/>
                    </a:lnTo>
                    <a:lnTo>
                      <a:pt x="277" y="298"/>
                    </a:lnTo>
                    <a:lnTo>
                      <a:pt x="277" y="299"/>
                    </a:lnTo>
                    <a:lnTo>
                      <a:pt x="277" y="299"/>
                    </a:lnTo>
                    <a:lnTo>
                      <a:pt x="277" y="301"/>
                    </a:lnTo>
                    <a:lnTo>
                      <a:pt x="275" y="301"/>
                    </a:lnTo>
                    <a:lnTo>
                      <a:pt x="275" y="301"/>
                    </a:lnTo>
                    <a:lnTo>
                      <a:pt x="275" y="301"/>
                    </a:lnTo>
                    <a:lnTo>
                      <a:pt x="275" y="301"/>
                    </a:lnTo>
                    <a:lnTo>
                      <a:pt x="277" y="301"/>
                    </a:lnTo>
                    <a:lnTo>
                      <a:pt x="277" y="301"/>
                    </a:lnTo>
                    <a:lnTo>
                      <a:pt x="277" y="301"/>
                    </a:lnTo>
                    <a:lnTo>
                      <a:pt x="277" y="301"/>
                    </a:lnTo>
                    <a:lnTo>
                      <a:pt x="277" y="301"/>
                    </a:lnTo>
                    <a:lnTo>
                      <a:pt x="277" y="301"/>
                    </a:lnTo>
                    <a:lnTo>
                      <a:pt x="275" y="301"/>
                    </a:lnTo>
                    <a:lnTo>
                      <a:pt x="275" y="301"/>
                    </a:lnTo>
                    <a:lnTo>
                      <a:pt x="275" y="303"/>
                    </a:lnTo>
                    <a:lnTo>
                      <a:pt x="275" y="303"/>
                    </a:lnTo>
                    <a:lnTo>
                      <a:pt x="268" y="332"/>
                    </a:lnTo>
                    <a:lnTo>
                      <a:pt x="293" y="310"/>
                    </a:lnTo>
                    <a:lnTo>
                      <a:pt x="293" y="310"/>
                    </a:lnTo>
                    <a:lnTo>
                      <a:pt x="293" y="310"/>
                    </a:lnTo>
                    <a:lnTo>
                      <a:pt x="293" y="310"/>
                    </a:lnTo>
                    <a:lnTo>
                      <a:pt x="293" y="310"/>
                    </a:lnTo>
                    <a:lnTo>
                      <a:pt x="293" y="310"/>
                    </a:lnTo>
                    <a:lnTo>
                      <a:pt x="293" y="310"/>
                    </a:lnTo>
                    <a:lnTo>
                      <a:pt x="293" y="308"/>
                    </a:lnTo>
                    <a:lnTo>
                      <a:pt x="295" y="308"/>
                    </a:lnTo>
                    <a:lnTo>
                      <a:pt x="295" y="308"/>
                    </a:lnTo>
                    <a:lnTo>
                      <a:pt x="295" y="308"/>
                    </a:lnTo>
                    <a:lnTo>
                      <a:pt x="295" y="308"/>
                    </a:lnTo>
                    <a:lnTo>
                      <a:pt x="295" y="308"/>
                    </a:lnTo>
                    <a:lnTo>
                      <a:pt x="295" y="308"/>
                    </a:lnTo>
                    <a:lnTo>
                      <a:pt x="295" y="308"/>
                    </a:lnTo>
                    <a:lnTo>
                      <a:pt x="295" y="307"/>
                    </a:lnTo>
                    <a:lnTo>
                      <a:pt x="295" y="307"/>
                    </a:lnTo>
                    <a:lnTo>
                      <a:pt x="295" y="307"/>
                    </a:lnTo>
                    <a:lnTo>
                      <a:pt x="295" y="307"/>
                    </a:lnTo>
                    <a:lnTo>
                      <a:pt x="295" y="307"/>
                    </a:lnTo>
                    <a:lnTo>
                      <a:pt x="295" y="307"/>
                    </a:lnTo>
                    <a:lnTo>
                      <a:pt x="295" y="307"/>
                    </a:lnTo>
                    <a:lnTo>
                      <a:pt x="295" y="307"/>
                    </a:lnTo>
                    <a:lnTo>
                      <a:pt x="295" y="307"/>
                    </a:lnTo>
                    <a:lnTo>
                      <a:pt x="295" y="307"/>
                    </a:lnTo>
                    <a:lnTo>
                      <a:pt x="295" y="307"/>
                    </a:lnTo>
                    <a:lnTo>
                      <a:pt x="295" y="307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1"/>
                    </a:lnTo>
                    <a:lnTo>
                      <a:pt x="295" y="301"/>
                    </a:lnTo>
                    <a:lnTo>
                      <a:pt x="295" y="301"/>
                    </a:lnTo>
                    <a:lnTo>
                      <a:pt x="295" y="301"/>
                    </a:lnTo>
                    <a:lnTo>
                      <a:pt x="293" y="301"/>
                    </a:lnTo>
                    <a:lnTo>
                      <a:pt x="293" y="301"/>
                    </a:lnTo>
                    <a:lnTo>
                      <a:pt x="293" y="301"/>
                    </a:lnTo>
                    <a:lnTo>
                      <a:pt x="293" y="299"/>
                    </a:lnTo>
                    <a:lnTo>
                      <a:pt x="293" y="299"/>
                    </a:lnTo>
                    <a:lnTo>
                      <a:pt x="293" y="299"/>
                    </a:lnTo>
                    <a:lnTo>
                      <a:pt x="291" y="299"/>
                    </a:lnTo>
                    <a:lnTo>
                      <a:pt x="291" y="299"/>
                    </a:lnTo>
                    <a:lnTo>
                      <a:pt x="291" y="299"/>
                    </a:lnTo>
                    <a:lnTo>
                      <a:pt x="291" y="298"/>
                    </a:lnTo>
                    <a:lnTo>
                      <a:pt x="293" y="296"/>
                    </a:lnTo>
                    <a:lnTo>
                      <a:pt x="311" y="307"/>
                    </a:lnTo>
                    <a:lnTo>
                      <a:pt x="309" y="310"/>
                    </a:lnTo>
                    <a:lnTo>
                      <a:pt x="309" y="310"/>
                    </a:lnTo>
                    <a:lnTo>
                      <a:pt x="309" y="310"/>
                    </a:lnTo>
                    <a:lnTo>
                      <a:pt x="309" y="310"/>
                    </a:lnTo>
                    <a:lnTo>
                      <a:pt x="309" y="310"/>
                    </a:lnTo>
                    <a:lnTo>
                      <a:pt x="309" y="310"/>
                    </a:lnTo>
                    <a:lnTo>
                      <a:pt x="309" y="310"/>
                    </a:lnTo>
                    <a:lnTo>
                      <a:pt x="309" y="308"/>
                    </a:lnTo>
                    <a:lnTo>
                      <a:pt x="309" y="308"/>
                    </a:lnTo>
                    <a:lnTo>
                      <a:pt x="307" y="308"/>
                    </a:lnTo>
                    <a:lnTo>
                      <a:pt x="307" y="308"/>
                    </a:lnTo>
                    <a:lnTo>
                      <a:pt x="307" y="308"/>
                    </a:lnTo>
                    <a:lnTo>
                      <a:pt x="307" y="308"/>
                    </a:lnTo>
                    <a:lnTo>
                      <a:pt x="307" y="308"/>
                    </a:lnTo>
                    <a:lnTo>
                      <a:pt x="307" y="308"/>
                    </a:lnTo>
                    <a:lnTo>
                      <a:pt x="307" y="308"/>
                    </a:lnTo>
                    <a:lnTo>
                      <a:pt x="307" y="308"/>
                    </a:lnTo>
                    <a:lnTo>
                      <a:pt x="307" y="308"/>
                    </a:lnTo>
                    <a:lnTo>
                      <a:pt x="307" y="308"/>
                    </a:lnTo>
                    <a:lnTo>
                      <a:pt x="307" y="308"/>
                    </a:lnTo>
                    <a:lnTo>
                      <a:pt x="306" y="308"/>
                    </a:lnTo>
                    <a:lnTo>
                      <a:pt x="306" y="308"/>
                    </a:lnTo>
                    <a:lnTo>
                      <a:pt x="306" y="308"/>
                    </a:lnTo>
                    <a:lnTo>
                      <a:pt x="306" y="308"/>
                    </a:lnTo>
                    <a:lnTo>
                      <a:pt x="306" y="308"/>
                    </a:lnTo>
                    <a:lnTo>
                      <a:pt x="306" y="308"/>
                    </a:lnTo>
                    <a:lnTo>
                      <a:pt x="306" y="308"/>
                    </a:lnTo>
                    <a:lnTo>
                      <a:pt x="306" y="308"/>
                    </a:lnTo>
                    <a:lnTo>
                      <a:pt x="306" y="308"/>
                    </a:lnTo>
                    <a:lnTo>
                      <a:pt x="306" y="308"/>
                    </a:lnTo>
                    <a:lnTo>
                      <a:pt x="304" y="308"/>
                    </a:lnTo>
                    <a:lnTo>
                      <a:pt x="304" y="308"/>
                    </a:lnTo>
                    <a:lnTo>
                      <a:pt x="304" y="308"/>
                    </a:lnTo>
                    <a:lnTo>
                      <a:pt x="304" y="308"/>
                    </a:lnTo>
                    <a:lnTo>
                      <a:pt x="304" y="308"/>
                    </a:lnTo>
                    <a:lnTo>
                      <a:pt x="304" y="308"/>
                    </a:lnTo>
                    <a:lnTo>
                      <a:pt x="304" y="308"/>
                    </a:lnTo>
                    <a:lnTo>
                      <a:pt x="304" y="308"/>
                    </a:lnTo>
                    <a:lnTo>
                      <a:pt x="304" y="308"/>
                    </a:lnTo>
                    <a:lnTo>
                      <a:pt x="304" y="308"/>
                    </a:lnTo>
                    <a:lnTo>
                      <a:pt x="304" y="308"/>
                    </a:lnTo>
                    <a:lnTo>
                      <a:pt x="302" y="308"/>
                    </a:lnTo>
                    <a:lnTo>
                      <a:pt x="302" y="308"/>
                    </a:lnTo>
                    <a:lnTo>
                      <a:pt x="302" y="308"/>
                    </a:lnTo>
                    <a:lnTo>
                      <a:pt x="302" y="308"/>
                    </a:lnTo>
                    <a:lnTo>
                      <a:pt x="302" y="310"/>
                    </a:lnTo>
                    <a:lnTo>
                      <a:pt x="302" y="310"/>
                    </a:lnTo>
                    <a:lnTo>
                      <a:pt x="302" y="310"/>
                    </a:lnTo>
                    <a:lnTo>
                      <a:pt x="302" y="310"/>
                    </a:lnTo>
                    <a:lnTo>
                      <a:pt x="300" y="310"/>
                    </a:lnTo>
                    <a:lnTo>
                      <a:pt x="300" y="310"/>
                    </a:lnTo>
                    <a:lnTo>
                      <a:pt x="300" y="310"/>
                    </a:lnTo>
                    <a:lnTo>
                      <a:pt x="300" y="310"/>
                    </a:lnTo>
                    <a:lnTo>
                      <a:pt x="300" y="310"/>
                    </a:lnTo>
                    <a:lnTo>
                      <a:pt x="298" y="312"/>
                    </a:lnTo>
                    <a:lnTo>
                      <a:pt x="298" y="312"/>
                    </a:lnTo>
                    <a:lnTo>
                      <a:pt x="255" y="348"/>
                    </a:lnTo>
                    <a:lnTo>
                      <a:pt x="250" y="345"/>
                    </a:lnTo>
                    <a:lnTo>
                      <a:pt x="260" y="305"/>
                    </a:lnTo>
                    <a:lnTo>
                      <a:pt x="228" y="332"/>
                    </a:lnTo>
                    <a:lnTo>
                      <a:pt x="221" y="328"/>
                    </a:lnTo>
                    <a:lnTo>
                      <a:pt x="235" y="276"/>
                    </a:lnTo>
                    <a:lnTo>
                      <a:pt x="235" y="276"/>
                    </a:lnTo>
                    <a:lnTo>
                      <a:pt x="235" y="276"/>
                    </a:lnTo>
                    <a:lnTo>
                      <a:pt x="235" y="274"/>
                    </a:lnTo>
                    <a:lnTo>
                      <a:pt x="235" y="274"/>
                    </a:lnTo>
                    <a:lnTo>
                      <a:pt x="235" y="274"/>
                    </a:lnTo>
                    <a:lnTo>
                      <a:pt x="235" y="272"/>
                    </a:lnTo>
                    <a:lnTo>
                      <a:pt x="235" y="272"/>
                    </a:lnTo>
                    <a:lnTo>
                      <a:pt x="235" y="272"/>
                    </a:lnTo>
                    <a:lnTo>
                      <a:pt x="237" y="272"/>
                    </a:lnTo>
                    <a:lnTo>
                      <a:pt x="237" y="270"/>
                    </a:lnTo>
                    <a:lnTo>
                      <a:pt x="237" y="270"/>
                    </a:lnTo>
                    <a:lnTo>
                      <a:pt x="237" y="270"/>
                    </a:lnTo>
                    <a:lnTo>
                      <a:pt x="237" y="270"/>
                    </a:lnTo>
                    <a:lnTo>
                      <a:pt x="237" y="270"/>
                    </a:lnTo>
                    <a:lnTo>
                      <a:pt x="237" y="269"/>
                    </a:lnTo>
                    <a:lnTo>
                      <a:pt x="237" y="269"/>
                    </a:lnTo>
                    <a:lnTo>
                      <a:pt x="237" y="269"/>
                    </a:lnTo>
                    <a:lnTo>
                      <a:pt x="235" y="269"/>
                    </a:lnTo>
                    <a:lnTo>
                      <a:pt x="235" y="269"/>
                    </a:lnTo>
                    <a:lnTo>
                      <a:pt x="235" y="269"/>
                    </a:lnTo>
                    <a:lnTo>
                      <a:pt x="235" y="269"/>
                    </a:lnTo>
                    <a:lnTo>
                      <a:pt x="235" y="269"/>
                    </a:lnTo>
                    <a:lnTo>
                      <a:pt x="235" y="269"/>
                    </a:lnTo>
                    <a:lnTo>
                      <a:pt x="235" y="269"/>
                    </a:lnTo>
                    <a:lnTo>
                      <a:pt x="235" y="267"/>
                    </a:lnTo>
                    <a:lnTo>
                      <a:pt x="235" y="267"/>
                    </a:lnTo>
                    <a:lnTo>
                      <a:pt x="235" y="267"/>
                    </a:lnTo>
                    <a:lnTo>
                      <a:pt x="235" y="267"/>
                    </a:lnTo>
                    <a:lnTo>
                      <a:pt x="235" y="267"/>
                    </a:lnTo>
                    <a:lnTo>
                      <a:pt x="235" y="267"/>
                    </a:lnTo>
                    <a:lnTo>
                      <a:pt x="235" y="267"/>
                    </a:lnTo>
                    <a:lnTo>
                      <a:pt x="235" y="267"/>
                    </a:lnTo>
                    <a:lnTo>
                      <a:pt x="235" y="267"/>
                    </a:lnTo>
                    <a:lnTo>
                      <a:pt x="235" y="267"/>
                    </a:lnTo>
                    <a:lnTo>
                      <a:pt x="235" y="267"/>
                    </a:lnTo>
                    <a:lnTo>
                      <a:pt x="235" y="265"/>
                    </a:lnTo>
                    <a:lnTo>
                      <a:pt x="235" y="265"/>
                    </a:lnTo>
                    <a:lnTo>
                      <a:pt x="235" y="265"/>
                    </a:lnTo>
                    <a:lnTo>
                      <a:pt x="235" y="265"/>
                    </a:lnTo>
                    <a:lnTo>
                      <a:pt x="235" y="265"/>
                    </a:lnTo>
                    <a:lnTo>
                      <a:pt x="235" y="265"/>
                    </a:lnTo>
                    <a:lnTo>
                      <a:pt x="235" y="265"/>
                    </a:lnTo>
                    <a:lnTo>
                      <a:pt x="235" y="265"/>
                    </a:lnTo>
                    <a:lnTo>
                      <a:pt x="233" y="265"/>
                    </a:lnTo>
                    <a:lnTo>
                      <a:pt x="233" y="265"/>
                    </a:lnTo>
                    <a:lnTo>
                      <a:pt x="233" y="265"/>
                    </a:lnTo>
                    <a:lnTo>
                      <a:pt x="233" y="265"/>
                    </a:lnTo>
                    <a:lnTo>
                      <a:pt x="233" y="265"/>
                    </a:lnTo>
                    <a:lnTo>
                      <a:pt x="233" y="265"/>
                    </a:lnTo>
                    <a:lnTo>
                      <a:pt x="233" y="265"/>
                    </a:lnTo>
                    <a:lnTo>
                      <a:pt x="233" y="265"/>
                    </a:lnTo>
                    <a:lnTo>
                      <a:pt x="233" y="263"/>
                    </a:lnTo>
                    <a:lnTo>
                      <a:pt x="233" y="263"/>
                    </a:lnTo>
                    <a:lnTo>
                      <a:pt x="235" y="261"/>
                    </a:lnTo>
                    <a:lnTo>
                      <a:pt x="260" y="276"/>
                    </a:lnTo>
                    <a:lnTo>
                      <a:pt x="259" y="279"/>
                    </a:lnTo>
                    <a:lnTo>
                      <a:pt x="259" y="279"/>
                    </a:lnTo>
                    <a:lnTo>
                      <a:pt x="257" y="278"/>
                    </a:lnTo>
                    <a:lnTo>
                      <a:pt x="257" y="278"/>
                    </a:lnTo>
                    <a:lnTo>
                      <a:pt x="257" y="278"/>
                    </a:lnTo>
                    <a:lnTo>
                      <a:pt x="257" y="278"/>
                    </a:lnTo>
                    <a:lnTo>
                      <a:pt x="257" y="278"/>
                    </a:lnTo>
                    <a:lnTo>
                      <a:pt x="255" y="278"/>
                    </a:lnTo>
                    <a:lnTo>
                      <a:pt x="255" y="278"/>
                    </a:lnTo>
                    <a:lnTo>
                      <a:pt x="255" y="278"/>
                    </a:lnTo>
                    <a:lnTo>
                      <a:pt x="255" y="278"/>
                    </a:lnTo>
                    <a:lnTo>
                      <a:pt x="255" y="278"/>
                    </a:lnTo>
                    <a:lnTo>
                      <a:pt x="255" y="278"/>
                    </a:lnTo>
                    <a:lnTo>
                      <a:pt x="253" y="278"/>
                    </a:lnTo>
                    <a:lnTo>
                      <a:pt x="253" y="278"/>
                    </a:lnTo>
                    <a:lnTo>
                      <a:pt x="253" y="278"/>
                    </a:lnTo>
                    <a:lnTo>
                      <a:pt x="253" y="276"/>
                    </a:lnTo>
                    <a:lnTo>
                      <a:pt x="253" y="276"/>
                    </a:lnTo>
                    <a:lnTo>
                      <a:pt x="253" y="276"/>
                    </a:lnTo>
                    <a:lnTo>
                      <a:pt x="253" y="276"/>
                    </a:lnTo>
                    <a:lnTo>
                      <a:pt x="253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1" y="278"/>
                    </a:lnTo>
                    <a:lnTo>
                      <a:pt x="250" y="278"/>
                    </a:lnTo>
                    <a:lnTo>
                      <a:pt x="250" y="278"/>
                    </a:lnTo>
                    <a:lnTo>
                      <a:pt x="250" y="278"/>
                    </a:lnTo>
                    <a:lnTo>
                      <a:pt x="250" y="278"/>
                    </a:lnTo>
                    <a:lnTo>
                      <a:pt x="250" y="279"/>
                    </a:lnTo>
                    <a:lnTo>
                      <a:pt x="250" y="279"/>
                    </a:lnTo>
                    <a:lnTo>
                      <a:pt x="250" y="279"/>
                    </a:lnTo>
                    <a:lnTo>
                      <a:pt x="250" y="279"/>
                    </a:lnTo>
                    <a:lnTo>
                      <a:pt x="250" y="279"/>
                    </a:lnTo>
                    <a:lnTo>
                      <a:pt x="250" y="279"/>
                    </a:lnTo>
                    <a:lnTo>
                      <a:pt x="250" y="279"/>
                    </a:lnTo>
                    <a:lnTo>
                      <a:pt x="250" y="281"/>
                    </a:lnTo>
                    <a:lnTo>
                      <a:pt x="250" y="281"/>
                    </a:lnTo>
                    <a:lnTo>
                      <a:pt x="250" y="281"/>
                    </a:lnTo>
                    <a:lnTo>
                      <a:pt x="250" y="281"/>
                    </a:lnTo>
                    <a:lnTo>
                      <a:pt x="250" y="281"/>
                    </a:lnTo>
                    <a:lnTo>
                      <a:pt x="250" y="281"/>
                    </a:lnTo>
                    <a:lnTo>
                      <a:pt x="250" y="281"/>
                    </a:lnTo>
                    <a:lnTo>
                      <a:pt x="250" y="283"/>
                    </a:lnTo>
                    <a:lnTo>
                      <a:pt x="248" y="283"/>
                    </a:lnTo>
                    <a:lnTo>
                      <a:pt x="248" y="283"/>
                    </a:lnTo>
                    <a:lnTo>
                      <a:pt x="241" y="314"/>
                    </a:lnTo>
                    <a:lnTo>
                      <a:pt x="262" y="296"/>
                    </a:lnTo>
                    <a:lnTo>
                      <a:pt x="264" y="290"/>
                    </a:lnTo>
                    <a:lnTo>
                      <a:pt x="264" y="290"/>
                    </a:lnTo>
                    <a:lnTo>
                      <a:pt x="264" y="290"/>
                    </a:lnTo>
                    <a:lnTo>
                      <a:pt x="264" y="290"/>
                    </a:lnTo>
                    <a:lnTo>
                      <a:pt x="264" y="290"/>
                    </a:lnTo>
                    <a:lnTo>
                      <a:pt x="264" y="288"/>
                    </a:lnTo>
                    <a:lnTo>
                      <a:pt x="264" y="288"/>
                    </a:lnTo>
                    <a:lnTo>
                      <a:pt x="264" y="288"/>
                    </a:lnTo>
                    <a:lnTo>
                      <a:pt x="264" y="288"/>
                    </a:lnTo>
                    <a:lnTo>
                      <a:pt x="264" y="287"/>
                    </a:lnTo>
                    <a:lnTo>
                      <a:pt x="264" y="287"/>
                    </a:lnTo>
                    <a:lnTo>
                      <a:pt x="264" y="287"/>
                    </a:lnTo>
                    <a:lnTo>
                      <a:pt x="264" y="287"/>
                    </a:lnTo>
                    <a:lnTo>
                      <a:pt x="264" y="287"/>
                    </a:lnTo>
                    <a:lnTo>
                      <a:pt x="264" y="285"/>
                    </a:lnTo>
                    <a:lnTo>
                      <a:pt x="264" y="285"/>
                    </a:lnTo>
                    <a:lnTo>
                      <a:pt x="264" y="285"/>
                    </a:lnTo>
                    <a:lnTo>
                      <a:pt x="264" y="285"/>
                    </a:lnTo>
                    <a:lnTo>
                      <a:pt x="264" y="285"/>
                    </a:lnTo>
                    <a:lnTo>
                      <a:pt x="264" y="285"/>
                    </a:lnTo>
                    <a:lnTo>
                      <a:pt x="264" y="285"/>
                    </a:lnTo>
                    <a:lnTo>
                      <a:pt x="264" y="285"/>
                    </a:lnTo>
                    <a:lnTo>
                      <a:pt x="264" y="285"/>
                    </a:lnTo>
                    <a:lnTo>
                      <a:pt x="264" y="283"/>
                    </a:lnTo>
                    <a:lnTo>
                      <a:pt x="264" y="283"/>
                    </a:lnTo>
                    <a:lnTo>
                      <a:pt x="264" y="283"/>
                    </a:lnTo>
                    <a:lnTo>
                      <a:pt x="264" y="283"/>
                    </a:lnTo>
                    <a:lnTo>
                      <a:pt x="264" y="283"/>
                    </a:lnTo>
                    <a:lnTo>
                      <a:pt x="264" y="283"/>
                    </a:lnTo>
                    <a:lnTo>
                      <a:pt x="264" y="283"/>
                    </a:lnTo>
                    <a:lnTo>
                      <a:pt x="262" y="283"/>
                    </a:lnTo>
                    <a:lnTo>
                      <a:pt x="262" y="283"/>
                    </a:lnTo>
                    <a:lnTo>
                      <a:pt x="262" y="283"/>
                    </a:lnTo>
                    <a:lnTo>
                      <a:pt x="262" y="283"/>
                    </a:lnTo>
                    <a:lnTo>
                      <a:pt x="262" y="283"/>
                    </a:lnTo>
                    <a:lnTo>
                      <a:pt x="262" y="283"/>
                    </a:lnTo>
                    <a:lnTo>
                      <a:pt x="262" y="281"/>
                    </a:lnTo>
                    <a:lnTo>
                      <a:pt x="262" y="281"/>
                    </a:lnTo>
                    <a:lnTo>
                      <a:pt x="262" y="281"/>
                    </a:lnTo>
                    <a:lnTo>
                      <a:pt x="262" y="281"/>
                    </a:lnTo>
                    <a:lnTo>
                      <a:pt x="262" y="281"/>
                    </a:lnTo>
                    <a:lnTo>
                      <a:pt x="262" y="281"/>
                    </a:lnTo>
                    <a:lnTo>
                      <a:pt x="262" y="281"/>
                    </a:lnTo>
                    <a:lnTo>
                      <a:pt x="262" y="281"/>
                    </a:lnTo>
                    <a:lnTo>
                      <a:pt x="262" y="281"/>
                    </a:lnTo>
                    <a:lnTo>
                      <a:pt x="262" y="281"/>
                    </a:lnTo>
                    <a:lnTo>
                      <a:pt x="262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0" y="281"/>
                    </a:lnTo>
                    <a:lnTo>
                      <a:pt x="262" y="278"/>
                    </a:lnTo>
                    <a:close/>
                    <a:moveTo>
                      <a:pt x="371" y="330"/>
                    </a:moveTo>
                    <a:lnTo>
                      <a:pt x="363" y="352"/>
                    </a:lnTo>
                    <a:lnTo>
                      <a:pt x="358" y="352"/>
                    </a:lnTo>
                    <a:lnTo>
                      <a:pt x="358" y="352"/>
                    </a:lnTo>
                    <a:lnTo>
                      <a:pt x="360" y="350"/>
                    </a:lnTo>
                    <a:lnTo>
                      <a:pt x="360" y="350"/>
                    </a:lnTo>
                    <a:lnTo>
                      <a:pt x="360" y="350"/>
                    </a:lnTo>
                    <a:lnTo>
                      <a:pt x="360" y="348"/>
                    </a:lnTo>
                    <a:lnTo>
                      <a:pt x="360" y="348"/>
                    </a:lnTo>
                    <a:lnTo>
                      <a:pt x="360" y="348"/>
                    </a:lnTo>
                    <a:lnTo>
                      <a:pt x="360" y="346"/>
                    </a:lnTo>
                    <a:lnTo>
                      <a:pt x="360" y="346"/>
                    </a:lnTo>
                    <a:lnTo>
                      <a:pt x="360" y="346"/>
                    </a:lnTo>
                    <a:lnTo>
                      <a:pt x="360" y="345"/>
                    </a:lnTo>
                    <a:lnTo>
                      <a:pt x="360" y="345"/>
                    </a:lnTo>
                    <a:lnTo>
                      <a:pt x="360" y="345"/>
                    </a:lnTo>
                    <a:lnTo>
                      <a:pt x="360" y="345"/>
                    </a:lnTo>
                    <a:lnTo>
                      <a:pt x="360" y="343"/>
                    </a:lnTo>
                    <a:lnTo>
                      <a:pt x="360" y="343"/>
                    </a:lnTo>
                    <a:lnTo>
                      <a:pt x="358" y="343"/>
                    </a:lnTo>
                    <a:lnTo>
                      <a:pt x="358" y="341"/>
                    </a:lnTo>
                    <a:lnTo>
                      <a:pt x="358" y="341"/>
                    </a:lnTo>
                    <a:lnTo>
                      <a:pt x="358" y="341"/>
                    </a:lnTo>
                    <a:lnTo>
                      <a:pt x="358" y="341"/>
                    </a:lnTo>
                    <a:lnTo>
                      <a:pt x="358" y="339"/>
                    </a:lnTo>
                    <a:lnTo>
                      <a:pt x="358" y="339"/>
                    </a:lnTo>
                    <a:lnTo>
                      <a:pt x="358" y="339"/>
                    </a:lnTo>
                    <a:lnTo>
                      <a:pt x="358" y="339"/>
                    </a:lnTo>
                    <a:lnTo>
                      <a:pt x="358" y="337"/>
                    </a:lnTo>
                    <a:lnTo>
                      <a:pt x="358" y="337"/>
                    </a:lnTo>
                    <a:lnTo>
                      <a:pt x="358" y="337"/>
                    </a:lnTo>
                    <a:lnTo>
                      <a:pt x="358" y="337"/>
                    </a:lnTo>
                    <a:lnTo>
                      <a:pt x="358" y="336"/>
                    </a:lnTo>
                    <a:lnTo>
                      <a:pt x="356" y="336"/>
                    </a:lnTo>
                    <a:lnTo>
                      <a:pt x="356" y="336"/>
                    </a:lnTo>
                    <a:lnTo>
                      <a:pt x="356" y="336"/>
                    </a:lnTo>
                    <a:lnTo>
                      <a:pt x="356" y="334"/>
                    </a:lnTo>
                    <a:lnTo>
                      <a:pt x="356" y="334"/>
                    </a:lnTo>
                    <a:lnTo>
                      <a:pt x="356" y="334"/>
                    </a:lnTo>
                    <a:lnTo>
                      <a:pt x="356" y="334"/>
                    </a:lnTo>
                    <a:lnTo>
                      <a:pt x="356" y="334"/>
                    </a:lnTo>
                    <a:lnTo>
                      <a:pt x="354" y="332"/>
                    </a:lnTo>
                    <a:lnTo>
                      <a:pt x="354" y="332"/>
                    </a:lnTo>
                    <a:lnTo>
                      <a:pt x="354" y="332"/>
                    </a:lnTo>
                    <a:lnTo>
                      <a:pt x="354" y="332"/>
                    </a:lnTo>
                    <a:lnTo>
                      <a:pt x="354" y="332"/>
                    </a:lnTo>
                    <a:lnTo>
                      <a:pt x="354" y="330"/>
                    </a:lnTo>
                    <a:lnTo>
                      <a:pt x="352" y="330"/>
                    </a:lnTo>
                    <a:lnTo>
                      <a:pt x="352" y="330"/>
                    </a:lnTo>
                    <a:lnTo>
                      <a:pt x="352" y="330"/>
                    </a:lnTo>
                    <a:lnTo>
                      <a:pt x="352" y="330"/>
                    </a:lnTo>
                    <a:lnTo>
                      <a:pt x="352" y="330"/>
                    </a:lnTo>
                    <a:lnTo>
                      <a:pt x="352" y="328"/>
                    </a:lnTo>
                    <a:lnTo>
                      <a:pt x="351" y="328"/>
                    </a:lnTo>
                    <a:lnTo>
                      <a:pt x="351" y="328"/>
                    </a:lnTo>
                    <a:lnTo>
                      <a:pt x="351" y="328"/>
                    </a:lnTo>
                    <a:lnTo>
                      <a:pt x="351" y="328"/>
                    </a:lnTo>
                    <a:lnTo>
                      <a:pt x="349" y="328"/>
                    </a:lnTo>
                    <a:lnTo>
                      <a:pt x="349" y="328"/>
                    </a:lnTo>
                    <a:lnTo>
                      <a:pt x="349" y="327"/>
                    </a:lnTo>
                    <a:lnTo>
                      <a:pt x="349" y="327"/>
                    </a:lnTo>
                    <a:lnTo>
                      <a:pt x="349" y="327"/>
                    </a:lnTo>
                    <a:lnTo>
                      <a:pt x="347" y="327"/>
                    </a:lnTo>
                    <a:lnTo>
                      <a:pt x="347" y="327"/>
                    </a:lnTo>
                    <a:lnTo>
                      <a:pt x="347" y="327"/>
                    </a:lnTo>
                    <a:lnTo>
                      <a:pt x="347" y="327"/>
                    </a:lnTo>
                    <a:lnTo>
                      <a:pt x="345" y="327"/>
                    </a:lnTo>
                    <a:lnTo>
                      <a:pt x="345" y="325"/>
                    </a:lnTo>
                    <a:lnTo>
                      <a:pt x="345" y="325"/>
                    </a:lnTo>
                    <a:lnTo>
                      <a:pt x="345" y="325"/>
                    </a:lnTo>
                    <a:lnTo>
                      <a:pt x="345" y="325"/>
                    </a:lnTo>
                    <a:lnTo>
                      <a:pt x="343" y="325"/>
                    </a:lnTo>
                    <a:lnTo>
                      <a:pt x="343" y="325"/>
                    </a:lnTo>
                    <a:lnTo>
                      <a:pt x="343" y="325"/>
                    </a:lnTo>
                    <a:lnTo>
                      <a:pt x="343" y="325"/>
                    </a:lnTo>
                    <a:lnTo>
                      <a:pt x="343" y="325"/>
                    </a:lnTo>
                    <a:lnTo>
                      <a:pt x="342" y="325"/>
                    </a:lnTo>
                    <a:lnTo>
                      <a:pt x="342" y="325"/>
                    </a:lnTo>
                    <a:lnTo>
                      <a:pt x="342" y="325"/>
                    </a:lnTo>
                    <a:lnTo>
                      <a:pt x="342" y="325"/>
                    </a:lnTo>
                    <a:lnTo>
                      <a:pt x="342" y="325"/>
                    </a:lnTo>
                    <a:lnTo>
                      <a:pt x="342" y="325"/>
                    </a:lnTo>
                    <a:lnTo>
                      <a:pt x="342" y="325"/>
                    </a:lnTo>
                    <a:lnTo>
                      <a:pt x="342" y="325"/>
                    </a:lnTo>
                    <a:lnTo>
                      <a:pt x="342" y="325"/>
                    </a:lnTo>
                    <a:lnTo>
                      <a:pt x="342" y="325"/>
                    </a:lnTo>
                    <a:lnTo>
                      <a:pt x="340" y="325"/>
                    </a:lnTo>
                    <a:lnTo>
                      <a:pt x="340" y="325"/>
                    </a:lnTo>
                    <a:lnTo>
                      <a:pt x="340" y="325"/>
                    </a:lnTo>
                    <a:lnTo>
                      <a:pt x="340" y="325"/>
                    </a:lnTo>
                    <a:lnTo>
                      <a:pt x="340" y="325"/>
                    </a:lnTo>
                    <a:lnTo>
                      <a:pt x="340" y="325"/>
                    </a:lnTo>
                    <a:lnTo>
                      <a:pt x="340" y="325"/>
                    </a:lnTo>
                    <a:lnTo>
                      <a:pt x="340" y="325"/>
                    </a:lnTo>
                    <a:lnTo>
                      <a:pt x="340" y="325"/>
                    </a:lnTo>
                    <a:lnTo>
                      <a:pt x="340" y="325"/>
                    </a:lnTo>
                    <a:lnTo>
                      <a:pt x="340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8" y="325"/>
                    </a:lnTo>
                    <a:lnTo>
                      <a:pt x="336" y="327"/>
                    </a:lnTo>
                    <a:lnTo>
                      <a:pt x="336" y="327"/>
                    </a:lnTo>
                    <a:lnTo>
                      <a:pt x="336" y="327"/>
                    </a:lnTo>
                    <a:lnTo>
                      <a:pt x="336" y="327"/>
                    </a:lnTo>
                    <a:lnTo>
                      <a:pt x="336" y="327"/>
                    </a:lnTo>
                    <a:lnTo>
                      <a:pt x="336" y="327"/>
                    </a:lnTo>
                    <a:lnTo>
                      <a:pt x="336" y="327"/>
                    </a:lnTo>
                    <a:lnTo>
                      <a:pt x="336" y="327"/>
                    </a:lnTo>
                    <a:lnTo>
                      <a:pt x="336" y="327"/>
                    </a:lnTo>
                    <a:lnTo>
                      <a:pt x="336" y="327"/>
                    </a:lnTo>
                    <a:lnTo>
                      <a:pt x="336" y="327"/>
                    </a:lnTo>
                    <a:lnTo>
                      <a:pt x="336" y="327"/>
                    </a:lnTo>
                    <a:lnTo>
                      <a:pt x="336" y="328"/>
                    </a:lnTo>
                    <a:lnTo>
                      <a:pt x="336" y="328"/>
                    </a:lnTo>
                    <a:lnTo>
                      <a:pt x="336" y="328"/>
                    </a:lnTo>
                    <a:lnTo>
                      <a:pt x="336" y="328"/>
                    </a:lnTo>
                    <a:lnTo>
                      <a:pt x="329" y="345"/>
                    </a:lnTo>
                    <a:lnTo>
                      <a:pt x="329" y="345"/>
                    </a:lnTo>
                    <a:lnTo>
                      <a:pt x="329" y="345"/>
                    </a:lnTo>
                    <a:lnTo>
                      <a:pt x="329" y="345"/>
                    </a:lnTo>
                    <a:lnTo>
                      <a:pt x="331" y="346"/>
                    </a:lnTo>
                    <a:lnTo>
                      <a:pt x="331" y="346"/>
                    </a:lnTo>
                    <a:lnTo>
                      <a:pt x="331" y="346"/>
                    </a:lnTo>
                    <a:lnTo>
                      <a:pt x="331" y="346"/>
                    </a:lnTo>
                    <a:lnTo>
                      <a:pt x="331" y="346"/>
                    </a:lnTo>
                    <a:lnTo>
                      <a:pt x="333" y="346"/>
                    </a:lnTo>
                    <a:lnTo>
                      <a:pt x="333" y="346"/>
                    </a:lnTo>
                    <a:lnTo>
                      <a:pt x="333" y="346"/>
                    </a:lnTo>
                    <a:lnTo>
                      <a:pt x="333" y="346"/>
                    </a:lnTo>
                    <a:lnTo>
                      <a:pt x="333" y="346"/>
                    </a:lnTo>
                    <a:lnTo>
                      <a:pt x="333" y="346"/>
                    </a:lnTo>
                    <a:lnTo>
                      <a:pt x="334" y="346"/>
                    </a:lnTo>
                    <a:lnTo>
                      <a:pt x="334" y="346"/>
                    </a:lnTo>
                    <a:lnTo>
                      <a:pt x="334" y="346"/>
                    </a:lnTo>
                    <a:lnTo>
                      <a:pt x="334" y="346"/>
                    </a:lnTo>
                    <a:lnTo>
                      <a:pt x="334" y="346"/>
                    </a:lnTo>
                    <a:lnTo>
                      <a:pt x="334" y="346"/>
                    </a:lnTo>
                    <a:lnTo>
                      <a:pt x="336" y="346"/>
                    </a:lnTo>
                    <a:lnTo>
                      <a:pt x="336" y="346"/>
                    </a:lnTo>
                    <a:lnTo>
                      <a:pt x="336" y="346"/>
                    </a:lnTo>
                    <a:lnTo>
                      <a:pt x="336" y="346"/>
                    </a:lnTo>
                    <a:lnTo>
                      <a:pt x="336" y="346"/>
                    </a:lnTo>
                    <a:lnTo>
                      <a:pt x="336" y="346"/>
                    </a:lnTo>
                    <a:lnTo>
                      <a:pt x="338" y="346"/>
                    </a:lnTo>
                    <a:lnTo>
                      <a:pt x="338" y="346"/>
                    </a:lnTo>
                    <a:lnTo>
                      <a:pt x="338" y="346"/>
                    </a:lnTo>
                    <a:lnTo>
                      <a:pt x="338" y="346"/>
                    </a:lnTo>
                    <a:lnTo>
                      <a:pt x="338" y="346"/>
                    </a:lnTo>
                    <a:lnTo>
                      <a:pt x="338" y="346"/>
                    </a:lnTo>
                    <a:lnTo>
                      <a:pt x="340" y="346"/>
                    </a:lnTo>
                    <a:lnTo>
                      <a:pt x="340" y="346"/>
                    </a:lnTo>
                    <a:lnTo>
                      <a:pt x="340" y="346"/>
                    </a:lnTo>
                    <a:lnTo>
                      <a:pt x="340" y="346"/>
                    </a:lnTo>
                    <a:lnTo>
                      <a:pt x="340" y="346"/>
                    </a:lnTo>
                    <a:lnTo>
                      <a:pt x="340" y="346"/>
                    </a:lnTo>
                    <a:lnTo>
                      <a:pt x="340" y="346"/>
                    </a:lnTo>
                    <a:lnTo>
                      <a:pt x="342" y="346"/>
                    </a:lnTo>
                    <a:lnTo>
                      <a:pt x="342" y="346"/>
                    </a:lnTo>
                    <a:lnTo>
                      <a:pt x="342" y="346"/>
                    </a:lnTo>
                    <a:lnTo>
                      <a:pt x="342" y="346"/>
                    </a:lnTo>
                    <a:lnTo>
                      <a:pt x="342" y="345"/>
                    </a:lnTo>
                    <a:lnTo>
                      <a:pt x="342" y="345"/>
                    </a:lnTo>
                    <a:lnTo>
                      <a:pt x="342" y="345"/>
                    </a:lnTo>
                    <a:lnTo>
                      <a:pt x="343" y="345"/>
                    </a:lnTo>
                    <a:lnTo>
                      <a:pt x="343" y="345"/>
                    </a:lnTo>
                    <a:lnTo>
                      <a:pt x="343" y="345"/>
                    </a:lnTo>
                    <a:lnTo>
                      <a:pt x="343" y="345"/>
                    </a:lnTo>
                    <a:lnTo>
                      <a:pt x="343" y="345"/>
                    </a:lnTo>
                    <a:lnTo>
                      <a:pt x="343" y="345"/>
                    </a:lnTo>
                    <a:lnTo>
                      <a:pt x="343" y="343"/>
                    </a:lnTo>
                    <a:lnTo>
                      <a:pt x="345" y="343"/>
                    </a:lnTo>
                    <a:lnTo>
                      <a:pt x="345" y="343"/>
                    </a:lnTo>
                    <a:lnTo>
                      <a:pt x="345" y="343"/>
                    </a:lnTo>
                    <a:lnTo>
                      <a:pt x="345" y="343"/>
                    </a:lnTo>
                    <a:lnTo>
                      <a:pt x="345" y="343"/>
                    </a:lnTo>
                    <a:lnTo>
                      <a:pt x="345" y="343"/>
                    </a:lnTo>
                    <a:lnTo>
                      <a:pt x="345" y="341"/>
                    </a:lnTo>
                    <a:lnTo>
                      <a:pt x="345" y="341"/>
                    </a:lnTo>
                    <a:lnTo>
                      <a:pt x="347" y="341"/>
                    </a:lnTo>
                    <a:lnTo>
                      <a:pt x="347" y="341"/>
                    </a:lnTo>
                    <a:lnTo>
                      <a:pt x="347" y="341"/>
                    </a:lnTo>
                    <a:lnTo>
                      <a:pt x="347" y="341"/>
                    </a:lnTo>
                    <a:lnTo>
                      <a:pt x="351" y="341"/>
                    </a:lnTo>
                    <a:lnTo>
                      <a:pt x="340" y="366"/>
                    </a:lnTo>
                    <a:lnTo>
                      <a:pt x="338" y="365"/>
                    </a:lnTo>
                    <a:lnTo>
                      <a:pt x="338" y="365"/>
                    </a:lnTo>
                    <a:lnTo>
                      <a:pt x="338" y="365"/>
                    </a:lnTo>
                    <a:lnTo>
                      <a:pt x="338" y="365"/>
                    </a:lnTo>
                    <a:lnTo>
                      <a:pt x="338" y="363"/>
                    </a:lnTo>
                    <a:lnTo>
                      <a:pt x="338" y="363"/>
                    </a:lnTo>
                    <a:lnTo>
                      <a:pt x="338" y="363"/>
                    </a:lnTo>
                    <a:lnTo>
                      <a:pt x="338" y="363"/>
                    </a:lnTo>
                    <a:lnTo>
                      <a:pt x="338" y="363"/>
                    </a:lnTo>
                    <a:lnTo>
                      <a:pt x="338" y="361"/>
                    </a:lnTo>
                    <a:lnTo>
                      <a:pt x="338" y="361"/>
                    </a:lnTo>
                    <a:lnTo>
                      <a:pt x="338" y="361"/>
                    </a:lnTo>
                    <a:lnTo>
                      <a:pt x="338" y="361"/>
                    </a:lnTo>
                    <a:lnTo>
                      <a:pt x="338" y="361"/>
                    </a:lnTo>
                    <a:lnTo>
                      <a:pt x="338" y="361"/>
                    </a:lnTo>
                    <a:lnTo>
                      <a:pt x="338" y="359"/>
                    </a:lnTo>
                    <a:lnTo>
                      <a:pt x="338" y="359"/>
                    </a:lnTo>
                    <a:lnTo>
                      <a:pt x="338" y="359"/>
                    </a:lnTo>
                    <a:lnTo>
                      <a:pt x="338" y="359"/>
                    </a:lnTo>
                    <a:lnTo>
                      <a:pt x="338" y="359"/>
                    </a:lnTo>
                    <a:lnTo>
                      <a:pt x="338" y="357"/>
                    </a:lnTo>
                    <a:lnTo>
                      <a:pt x="338" y="357"/>
                    </a:lnTo>
                    <a:lnTo>
                      <a:pt x="336" y="357"/>
                    </a:lnTo>
                    <a:lnTo>
                      <a:pt x="336" y="357"/>
                    </a:lnTo>
                    <a:lnTo>
                      <a:pt x="336" y="357"/>
                    </a:lnTo>
                    <a:lnTo>
                      <a:pt x="336" y="357"/>
                    </a:lnTo>
                    <a:lnTo>
                      <a:pt x="336" y="357"/>
                    </a:lnTo>
                    <a:lnTo>
                      <a:pt x="336" y="356"/>
                    </a:lnTo>
                    <a:lnTo>
                      <a:pt x="336" y="356"/>
                    </a:lnTo>
                    <a:lnTo>
                      <a:pt x="336" y="356"/>
                    </a:lnTo>
                    <a:lnTo>
                      <a:pt x="336" y="356"/>
                    </a:lnTo>
                    <a:lnTo>
                      <a:pt x="336" y="356"/>
                    </a:lnTo>
                    <a:lnTo>
                      <a:pt x="336" y="356"/>
                    </a:lnTo>
                    <a:lnTo>
                      <a:pt x="336" y="356"/>
                    </a:lnTo>
                    <a:lnTo>
                      <a:pt x="336" y="354"/>
                    </a:lnTo>
                    <a:lnTo>
                      <a:pt x="336" y="354"/>
                    </a:lnTo>
                    <a:lnTo>
                      <a:pt x="336" y="354"/>
                    </a:lnTo>
                    <a:lnTo>
                      <a:pt x="334" y="354"/>
                    </a:lnTo>
                    <a:lnTo>
                      <a:pt x="334" y="354"/>
                    </a:lnTo>
                    <a:lnTo>
                      <a:pt x="334" y="354"/>
                    </a:lnTo>
                    <a:lnTo>
                      <a:pt x="334" y="354"/>
                    </a:lnTo>
                    <a:lnTo>
                      <a:pt x="334" y="352"/>
                    </a:lnTo>
                    <a:lnTo>
                      <a:pt x="334" y="352"/>
                    </a:lnTo>
                    <a:lnTo>
                      <a:pt x="334" y="352"/>
                    </a:lnTo>
                    <a:lnTo>
                      <a:pt x="334" y="352"/>
                    </a:lnTo>
                    <a:lnTo>
                      <a:pt x="334" y="352"/>
                    </a:lnTo>
                    <a:lnTo>
                      <a:pt x="333" y="352"/>
                    </a:lnTo>
                    <a:lnTo>
                      <a:pt x="333" y="352"/>
                    </a:lnTo>
                    <a:lnTo>
                      <a:pt x="333" y="352"/>
                    </a:lnTo>
                    <a:lnTo>
                      <a:pt x="333" y="352"/>
                    </a:lnTo>
                    <a:lnTo>
                      <a:pt x="333" y="352"/>
                    </a:lnTo>
                    <a:lnTo>
                      <a:pt x="333" y="350"/>
                    </a:lnTo>
                    <a:lnTo>
                      <a:pt x="333" y="350"/>
                    </a:lnTo>
                    <a:lnTo>
                      <a:pt x="331" y="350"/>
                    </a:lnTo>
                    <a:lnTo>
                      <a:pt x="331" y="350"/>
                    </a:lnTo>
                    <a:lnTo>
                      <a:pt x="331" y="350"/>
                    </a:lnTo>
                    <a:lnTo>
                      <a:pt x="331" y="350"/>
                    </a:lnTo>
                    <a:lnTo>
                      <a:pt x="331" y="350"/>
                    </a:lnTo>
                    <a:lnTo>
                      <a:pt x="331" y="350"/>
                    </a:lnTo>
                    <a:lnTo>
                      <a:pt x="329" y="350"/>
                    </a:lnTo>
                    <a:lnTo>
                      <a:pt x="329" y="350"/>
                    </a:lnTo>
                    <a:lnTo>
                      <a:pt x="329" y="350"/>
                    </a:lnTo>
                    <a:lnTo>
                      <a:pt x="329" y="350"/>
                    </a:lnTo>
                    <a:lnTo>
                      <a:pt x="329" y="348"/>
                    </a:lnTo>
                    <a:lnTo>
                      <a:pt x="327" y="348"/>
                    </a:lnTo>
                    <a:lnTo>
                      <a:pt x="327" y="348"/>
                    </a:lnTo>
                    <a:lnTo>
                      <a:pt x="320" y="370"/>
                    </a:lnTo>
                    <a:lnTo>
                      <a:pt x="320" y="370"/>
                    </a:lnTo>
                    <a:lnTo>
                      <a:pt x="320" y="370"/>
                    </a:lnTo>
                    <a:lnTo>
                      <a:pt x="320" y="370"/>
                    </a:lnTo>
                    <a:lnTo>
                      <a:pt x="320" y="370"/>
                    </a:lnTo>
                    <a:lnTo>
                      <a:pt x="320" y="370"/>
                    </a:lnTo>
                    <a:lnTo>
                      <a:pt x="320" y="370"/>
                    </a:lnTo>
                    <a:lnTo>
                      <a:pt x="320" y="370"/>
                    </a:lnTo>
                    <a:lnTo>
                      <a:pt x="320" y="370"/>
                    </a:lnTo>
                    <a:lnTo>
                      <a:pt x="320" y="370"/>
                    </a:lnTo>
                    <a:lnTo>
                      <a:pt x="320" y="370"/>
                    </a:lnTo>
                    <a:lnTo>
                      <a:pt x="320" y="370"/>
                    </a:lnTo>
                    <a:lnTo>
                      <a:pt x="318" y="372"/>
                    </a:lnTo>
                    <a:lnTo>
                      <a:pt x="318" y="372"/>
                    </a:lnTo>
                    <a:lnTo>
                      <a:pt x="318" y="372"/>
                    </a:lnTo>
                    <a:lnTo>
                      <a:pt x="318" y="372"/>
                    </a:lnTo>
                    <a:lnTo>
                      <a:pt x="318" y="372"/>
                    </a:lnTo>
                    <a:lnTo>
                      <a:pt x="318" y="372"/>
                    </a:lnTo>
                    <a:lnTo>
                      <a:pt x="318" y="372"/>
                    </a:lnTo>
                    <a:lnTo>
                      <a:pt x="318" y="372"/>
                    </a:lnTo>
                    <a:lnTo>
                      <a:pt x="318" y="372"/>
                    </a:lnTo>
                    <a:lnTo>
                      <a:pt x="318" y="372"/>
                    </a:lnTo>
                    <a:lnTo>
                      <a:pt x="318" y="372"/>
                    </a:lnTo>
                    <a:lnTo>
                      <a:pt x="318" y="372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4"/>
                    </a:lnTo>
                    <a:lnTo>
                      <a:pt x="320" y="375"/>
                    </a:lnTo>
                    <a:lnTo>
                      <a:pt x="320" y="375"/>
                    </a:lnTo>
                    <a:lnTo>
                      <a:pt x="320" y="375"/>
                    </a:lnTo>
                    <a:lnTo>
                      <a:pt x="320" y="375"/>
                    </a:lnTo>
                    <a:lnTo>
                      <a:pt x="320" y="375"/>
                    </a:lnTo>
                    <a:lnTo>
                      <a:pt x="320" y="375"/>
                    </a:lnTo>
                    <a:lnTo>
                      <a:pt x="320" y="375"/>
                    </a:lnTo>
                    <a:lnTo>
                      <a:pt x="322" y="375"/>
                    </a:lnTo>
                    <a:lnTo>
                      <a:pt x="322" y="375"/>
                    </a:lnTo>
                    <a:lnTo>
                      <a:pt x="322" y="375"/>
                    </a:lnTo>
                    <a:lnTo>
                      <a:pt x="322" y="375"/>
                    </a:lnTo>
                    <a:lnTo>
                      <a:pt x="322" y="375"/>
                    </a:lnTo>
                    <a:lnTo>
                      <a:pt x="322" y="375"/>
                    </a:lnTo>
                    <a:lnTo>
                      <a:pt x="322" y="375"/>
                    </a:lnTo>
                    <a:lnTo>
                      <a:pt x="322" y="377"/>
                    </a:lnTo>
                    <a:lnTo>
                      <a:pt x="322" y="377"/>
                    </a:lnTo>
                    <a:lnTo>
                      <a:pt x="324" y="377"/>
                    </a:lnTo>
                    <a:lnTo>
                      <a:pt x="324" y="377"/>
                    </a:lnTo>
                    <a:lnTo>
                      <a:pt x="324" y="377"/>
                    </a:lnTo>
                    <a:lnTo>
                      <a:pt x="324" y="377"/>
                    </a:lnTo>
                    <a:lnTo>
                      <a:pt x="325" y="377"/>
                    </a:lnTo>
                    <a:lnTo>
                      <a:pt x="325" y="377"/>
                    </a:lnTo>
                    <a:lnTo>
                      <a:pt x="325" y="377"/>
                    </a:lnTo>
                    <a:lnTo>
                      <a:pt x="325" y="377"/>
                    </a:lnTo>
                    <a:lnTo>
                      <a:pt x="325" y="377"/>
                    </a:lnTo>
                    <a:lnTo>
                      <a:pt x="327" y="379"/>
                    </a:lnTo>
                    <a:lnTo>
                      <a:pt x="327" y="379"/>
                    </a:lnTo>
                    <a:lnTo>
                      <a:pt x="327" y="379"/>
                    </a:lnTo>
                    <a:lnTo>
                      <a:pt x="329" y="379"/>
                    </a:lnTo>
                    <a:lnTo>
                      <a:pt x="329" y="379"/>
                    </a:lnTo>
                    <a:lnTo>
                      <a:pt x="329" y="379"/>
                    </a:lnTo>
                    <a:lnTo>
                      <a:pt x="329" y="379"/>
                    </a:lnTo>
                    <a:lnTo>
                      <a:pt x="331" y="379"/>
                    </a:lnTo>
                    <a:lnTo>
                      <a:pt x="331" y="379"/>
                    </a:lnTo>
                    <a:lnTo>
                      <a:pt x="331" y="379"/>
                    </a:lnTo>
                    <a:lnTo>
                      <a:pt x="333" y="379"/>
                    </a:lnTo>
                    <a:lnTo>
                      <a:pt x="333" y="379"/>
                    </a:lnTo>
                    <a:lnTo>
                      <a:pt x="333" y="379"/>
                    </a:lnTo>
                    <a:lnTo>
                      <a:pt x="333" y="379"/>
                    </a:lnTo>
                    <a:lnTo>
                      <a:pt x="334" y="379"/>
                    </a:lnTo>
                    <a:lnTo>
                      <a:pt x="334" y="379"/>
                    </a:lnTo>
                    <a:lnTo>
                      <a:pt x="334" y="379"/>
                    </a:lnTo>
                    <a:lnTo>
                      <a:pt x="336" y="379"/>
                    </a:lnTo>
                    <a:lnTo>
                      <a:pt x="336" y="379"/>
                    </a:lnTo>
                    <a:lnTo>
                      <a:pt x="336" y="379"/>
                    </a:lnTo>
                    <a:lnTo>
                      <a:pt x="336" y="379"/>
                    </a:lnTo>
                    <a:lnTo>
                      <a:pt x="338" y="379"/>
                    </a:lnTo>
                    <a:lnTo>
                      <a:pt x="338" y="379"/>
                    </a:lnTo>
                    <a:lnTo>
                      <a:pt x="338" y="379"/>
                    </a:lnTo>
                    <a:lnTo>
                      <a:pt x="338" y="379"/>
                    </a:lnTo>
                    <a:lnTo>
                      <a:pt x="340" y="379"/>
                    </a:lnTo>
                    <a:lnTo>
                      <a:pt x="340" y="379"/>
                    </a:lnTo>
                    <a:lnTo>
                      <a:pt x="340" y="379"/>
                    </a:lnTo>
                    <a:lnTo>
                      <a:pt x="340" y="379"/>
                    </a:lnTo>
                    <a:lnTo>
                      <a:pt x="342" y="377"/>
                    </a:lnTo>
                    <a:lnTo>
                      <a:pt x="342" y="377"/>
                    </a:lnTo>
                    <a:lnTo>
                      <a:pt x="342" y="377"/>
                    </a:lnTo>
                    <a:lnTo>
                      <a:pt x="342" y="377"/>
                    </a:lnTo>
                    <a:lnTo>
                      <a:pt x="343" y="377"/>
                    </a:lnTo>
                    <a:lnTo>
                      <a:pt x="343" y="377"/>
                    </a:lnTo>
                    <a:lnTo>
                      <a:pt x="343" y="377"/>
                    </a:lnTo>
                    <a:lnTo>
                      <a:pt x="343" y="377"/>
                    </a:lnTo>
                    <a:lnTo>
                      <a:pt x="345" y="375"/>
                    </a:lnTo>
                    <a:lnTo>
                      <a:pt x="345" y="375"/>
                    </a:lnTo>
                    <a:lnTo>
                      <a:pt x="345" y="375"/>
                    </a:lnTo>
                    <a:lnTo>
                      <a:pt x="345" y="375"/>
                    </a:lnTo>
                    <a:lnTo>
                      <a:pt x="347" y="375"/>
                    </a:lnTo>
                    <a:lnTo>
                      <a:pt x="347" y="375"/>
                    </a:lnTo>
                    <a:lnTo>
                      <a:pt x="347" y="374"/>
                    </a:lnTo>
                    <a:lnTo>
                      <a:pt x="347" y="374"/>
                    </a:lnTo>
                    <a:lnTo>
                      <a:pt x="349" y="374"/>
                    </a:lnTo>
                    <a:lnTo>
                      <a:pt x="349" y="374"/>
                    </a:lnTo>
                    <a:lnTo>
                      <a:pt x="349" y="374"/>
                    </a:lnTo>
                    <a:lnTo>
                      <a:pt x="349" y="374"/>
                    </a:lnTo>
                    <a:lnTo>
                      <a:pt x="349" y="372"/>
                    </a:lnTo>
                    <a:lnTo>
                      <a:pt x="351" y="372"/>
                    </a:lnTo>
                    <a:lnTo>
                      <a:pt x="351" y="372"/>
                    </a:lnTo>
                    <a:lnTo>
                      <a:pt x="351" y="372"/>
                    </a:lnTo>
                    <a:lnTo>
                      <a:pt x="351" y="370"/>
                    </a:lnTo>
                    <a:lnTo>
                      <a:pt x="352" y="370"/>
                    </a:lnTo>
                    <a:lnTo>
                      <a:pt x="352" y="370"/>
                    </a:lnTo>
                    <a:lnTo>
                      <a:pt x="352" y="370"/>
                    </a:lnTo>
                    <a:lnTo>
                      <a:pt x="352" y="368"/>
                    </a:lnTo>
                    <a:lnTo>
                      <a:pt x="352" y="368"/>
                    </a:lnTo>
                    <a:lnTo>
                      <a:pt x="354" y="368"/>
                    </a:lnTo>
                    <a:lnTo>
                      <a:pt x="354" y="368"/>
                    </a:lnTo>
                    <a:lnTo>
                      <a:pt x="358" y="368"/>
                    </a:lnTo>
                    <a:lnTo>
                      <a:pt x="347" y="392"/>
                    </a:lnTo>
                    <a:lnTo>
                      <a:pt x="293" y="370"/>
                    </a:lnTo>
                    <a:lnTo>
                      <a:pt x="295" y="366"/>
                    </a:lnTo>
                    <a:lnTo>
                      <a:pt x="295" y="366"/>
                    </a:lnTo>
                    <a:lnTo>
                      <a:pt x="295" y="366"/>
                    </a:lnTo>
                    <a:lnTo>
                      <a:pt x="295" y="366"/>
                    </a:lnTo>
                    <a:lnTo>
                      <a:pt x="297" y="366"/>
                    </a:lnTo>
                    <a:lnTo>
                      <a:pt x="297" y="366"/>
                    </a:lnTo>
                    <a:lnTo>
                      <a:pt x="297" y="366"/>
                    </a:lnTo>
                    <a:lnTo>
                      <a:pt x="297" y="366"/>
                    </a:lnTo>
                    <a:lnTo>
                      <a:pt x="297" y="366"/>
                    </a:lnTo>
                    <a:lnTo>
                      <a:pt x="297" y="366"/>
                    </a:lnTo>
                    <a:lnTo>
                      <a:pt x="298" y="366"/>
                    </a:lnTo>
                    <a:lnTo>
                      <a:pt x="298" y="368"/>
                    </a:lnTo>
                    <a:lnTo>
                      <a:pt x="298" y="368"/>
                    </a:lnTo>
                    <a:lnTo>
                      <a:pt x="298" y="368"/>
                    </a:lnTo>
                    <a:lnTo>
                      <a:pt x="298" y="368"/>
                    </a:lnTo>
                    <a:lnTo>
                      <a:pt x="298" y="368"/>
                    </a:lnTo>
                    <a:lnTo>
                      <a:pt x="298" y="368"/>
                    </a:lnTo>
                    <a:lnTo>
                      <a:pt x="298" y="368"/>
                    </a:lnTo>
                    <a:lnTo>
                      <a:pt x="300" y="368"/>
                    </a:lnTo>
                    <a:lnTo>
                      <a:pt x="300" y="368"/>
                    </a:lnTo>
                    <a:lnTo>
                      <a:pt x="300" y="368"/>
                    </a:lnTo>
                    <a:lnTo>
                      <a:pt x="300" y="368"/>
                    </a:lnTo>
                    <a:lnTo>
                      <a:pt x="300" y="368"/>
                    </a:lnTo>
                    <a:lnTo>
                      <a:pt x="300" y="368"/>
                    </a:lnTo>
                    <a:lnTo>
                      <a:pt x="300" y="368"/>
                    </a:lnTo>
                    <a:lnTo>
                      <a:pt x="300" y="368"/>
                    </a:lnTo>
                    <a:lnTo>
                      <a:pt x="302" y="368"/>
                    </a:lnTo>
                    <a:lnTo>
                      <a:pt x="302" y="368"/>
                    </a:lnTo>
                    <a:lnTo>
                      <a:pt x="302" y="368"/>
                    </a:lnTo>
                    <a:lnTo>
                      <a:pt x="302" y="368"/>
                    </a:lnTo>
                    <a:lnTo>
                      <a:pt x="302" y="368"/>
                    </a:lnTo>
                    <a:lnTo>
                      <a:pt x="302" y="366"/>
                    </a:lnTo>
                    <a:lnTo>
                      <a:pt x="302" y="366"/>
                    </a:lnTo>
                    <a:lnTo>
                      <a:pt x="302" y="366"/>
                    </a:lnTo>
                    <a:lnTo>
                      <a:pt x="302" y="366"/>
                    </a:lnTo>
                    <a:lnTo>
                      <a:pt x="302" y="366"/>
                    </a:lnTo>
                    <a:lnTo>
                      <a:pt x="302" y="366"/>
                    </a:lnTo>
                    <a:lnTo>
                      <a:pt x="302" y="366"/>
                    </a:lnTo>
                    <a:lnTo>
                      <a:pt x="304" y="366"/>
                    </a:lnTo>
                    <a:lnTo>
                      <a:pt x="304" y="366"/>
                    </a:lnTo>
                    <a:lnTo>
                      <a:pt x="304" y="366"/>
                    </a:lnTo>
                    <a:lnTo>
                      <a:pt x="304" y="366"/>
                    </a:lnTo>
                    <a:lnTo>
                      <a:pt x="304" y="366"/>
                    </a:lnTo>
                    <a:lnTo>
                      <a:pt x="304" y="366"/>
                    </a:lnTo>
                    <a:lnTo>
                      <a:pt x="304" y="366"/>
                    </a:lnTo>
                    <a:lnTo>
                      <a:pt x="304" y="366"/>
                    </a:lnTo>
                    <a:lnTo>
                      <a:pt x="304" y="366"/>
                    </a:lnTo>
                    <a:lnTo>
                      <a:pt x="304" y="366"/>
                    </a:lnTo>
                    <a:lnTo>
                      <a:pt x="304" y="366"/>
                    </a:lnTo>
                    <a:lnTo>
                      <a:pt x="304" y="365"/>
                    </a:lnTo>
                    <a:lnTo>
                      <a:pt x="304" y="365"/>
                    </a:lnTo>
                    <a:lnTo>
                      <a:pt x="304" y="365"/>
                    </a:lnTo>
                    <a:lnTo>
                      <a:pt x="304" y="365"/>
                    </a:lnTo>
                    <a:lnTo>
                      <a:pt x="304" y="365"/>
                    </a:lnTo>
                    <a:lnTo>
                      <a:pt x="304" y="365"/>
                    </a:lnTo>
                    <a:lnTo>
                      <a:pt x="304" y="365"/>
                    </a:lnTo>
                    <a:lnTo>
                      <a:pt x="306" y="365"/>
                    </a:lnTo>
                    <a:lnTo>
                      <a:pt x="306" y="365"/>
                    </a:lnTo>
                    <a:lnTo>
                      <a:pt x="306" y="365"/>
                    </a:lnTo>
                    <a:lnTo>
                      <a:pt x="306" y="365"/>
                    </a:lnTo>
                    <a:lnTo>
                      <a:pt x="306" y="363"/>
                    </a:lnTo>
                    <a:lnTo>
                      <a:pt x="322" y="321"/>
                    </a:lnTo>
                    <a:lnTo>
                      <a:pt x="322" y="321"/>
                    </a:lnTo>
                    <a:lnTo>
                      <a:pt x="322" y="321"/>
                    </a:lnTo>
                    <a:lnTo>
                      <a:pt x="322" y="321"/>
                    </a:lnTo>
                    <a:lnTo>
                      <a:pt x="322" y="321"/>
                    </a:lnTo>
                    <a:lnTo>
                      <a:pt x="322" y="321"/>
                    </a:lnTo>
                    <a:lnTo>
                      <a:pt x="322" y="321"/>
                    </a:lnTo>
                    <a:lnTo>
                      <a:pt x="322" y="321"/>
                    </a:lnTo>
                    <a:lnTo>
                      <a:pt x="322" y="321"/>
                    </a:lnTo>
                    <a:lnTo>
                      <a:pt x="322" y="321"/>
                    </a:lnTo>
                    <a:lnTo>
                      <a:pt x="322" y="321"/>
                    </a:lnTo>
                    <a:lnTo>
                      <a:pt x="322" y="321"/>
                    </a:lnTo>
                    <a:lnTo>
                      <a:pt x="322" y="319"/>
                    </a:lnTo>
                    <a:lnTo>
                      <a:pt x="322" y="319"/>
                    </a:lnTo>
                    <a:lnTo>
                      <a:pt x="322" y="319"/>
                    </a:lnTo>
                    <a:lnTo>
                      <a:pt x="322" y="319"/>
                    </a:lnTo>
                    <a:lnTo>
                      <a:pt x="322" y="319"/>
                    </a:lnTo>
                    <a:lnTo>
                      <a:pt x="322" y="319"/>
                    </a:lnTo>
                    <a:lnTo>
                      <a:pt x="322" y="319"/>
                    </a:lnTo>
                    <a:lnTo>
                      <a:pt x="322" y="319"/>
                    </a:lnTo>
                    <a:lnTo>
                      <a:pt x="322" y="319"/>
                    </a:lnTo>
                    <a:lnTo>
                      <a:pt x="322" y="319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7"/>
                    </a:lnTo>
                    <a:lnTo>
                      <a:pt x="322" y="316"/>
                    </a:lnTo>
                    <a:lnTo>
                      <a:pt x="322" y="316"/>
                    </a:lnTo>
                    <a:lnTo>
                      <a:pt x="322" y="316"/>
                    </a:lnTo>
                    <a:lnTo>
                      <a:pt x="322" y="316"/>
                    </a:lnTo>
                    <a:lnTo>
                      <a:pt x="320" y="316"/>
                    </a:lnTo>
                    <a:lnTo>
                      <a:pt x="320" y="316"/>
                    </a:lnTo>
                    <a:lnTo>
                      <a:pt x="320" y="316"/>
                    </a:lnTo>
                    <a:lnTo>
                      <a:pt x="320" y="316"/>
                    </a:lnTo>
                    <a:lnTo>
                      <a:pt x="320" y="316"/>
                    </a:lnTo>
                    <a:lnTo>
                      <a:pt x="320" y="316"/>
                    </a:lnTo>
                    <a:lnTo>
                      <a:pt x="320" y="316"/>
                    </a:lnTo>
                    <a:lnTo>
                      <a:pt x="320" y="316"/>
                    </a:lnTo>
                    <a:lnTo>
                      <a:pt x="320" y="316"/>
                    </a:lnTo>
                    <a:lnTo>
                      <a:pt x="320" y="314"/>
                    </a:lnTo>
                    <a:lnTo>
                      <a:pt x="320" y="314"/>
                    </a:lnTo>
                    <a:lnTo>
                      <a:pt x="318" y="314"/>
                    </a:lnTo>
                    <a:lnTo>
                      <a:pt x="318" y="314"/>
                    </a:lnTo>
                    <a:lnTo>
                      <a:pt x="318" y="314"/>
                    </a:lnTo>
                    <a:lnTo>
                      <a:pt x="318" y="314"/>
                    </a:lnTo>
                    <a:lnTo>
                      <a:pt x="318" y="314"/>
                    </a:lnTo>
                    <a:lnTo>
                      <a:pt x="318" y="314"/>
                    </a:lnTo>
                    <a:lnTo>
                      <a:pt x="318" y="314"/>
                    </a:lnTo>
                    <a:lnTo>
                      <a:pt x="316" y="314"/>
                    </a:lnTo>
                    <a:lnTo>
                      <a:pt x="316" y="314"/>
                    </a:lnTo>
                    <a:lnTo>
                      <a:pt x="316" y="312"/>
                    </a:lnTo>
                    <a:lnTo>
                      <a:pt x="315" y="312"/>
                    </a:lnTo>
                    <a:lnTo>
                      <a:pt x="316" y="308"/>
                    </a:lnTo>
                    <a:lnTo>
                      <a:pt x="371" y="330"/>
                    </a:lnTo>
                    <a:close/>
                    <a:moveTo>
                      <a:pt x="360" y="395"/>
                    </a:moveTo>
                    <a:lnTo>
                      <a:pt x="365" y="372"/>
                    </a:lnTo>
                    <a:lnTo>
                      <a:pt x="369" y="374"/>
                    </a:lnTo>
                    <a:lnTo>
                      <a:pt x="369" y="374"/>
                    </a:lnTo>
                    <a:lnTo>
                      <a:pt x="369" y="374"/>
                    </a:lnTo>
                    <a:lnTo>
                      <a:pt x="369" y="374"/>
                    </a:lnTo>
                    <a:lnTo>
                      <a:pt x="369" y="375"/>
                    </a:lnTo>
                    <a:lnTo>
                      <a:pt x="369" y="375"/>
                    </a:lnTo>
                    <a:lnTo>
                      <a:pt x="369" y="375"/>
                    </a:lnTo>
                    <a:lnTo>
                      <a:pt x="369" y="377"/>
                    </a:lnTo>
                    <a:lnTo>
                      <a:pt x="369" y="377"/>
                    </a:lnTo>
                    <a:lnTo>
                      <a:pt x="369" y="377"/>
                    </a:lnTo>
                    <a:lnTo>
                      <a:pt x="369" y="379"/>
                    </a:lnTo>
                    <a:lnTo>
                      <a:pt x="369" y="379"/>
                    </a:lnTo>
                    <a:lnTo>
                      <a:pt x="369" y="379"/>
                    </a:lnTo>
                    <a:lnTo>
                      <a:pt x="369" y="381"/>
                    </a:lnTo>
                    <a:lnTo>
                      <a:pt x="371" y="381"/>
                    </a:lnTo>
                    <a:lnTo>
                      <a:pt x="371" y="381"/>
                    </a:lnTo>
                    <a:lnTo>
                      <a:pt x="371" y="383"/>
                    </a:lnTo>
                    <a:lnTo>
                      <a:pt x="371" y="383"/>
                    </a:lnTo>
                    <a:lnTo>
                      <a:pt x="371" y="383"/>
                    </a:lnTo>
                    <a:lnTo>
                      <a:pt x="371" y="384"/>
                    </a:lnTo>
                    <a:lnTo>
                      <a:pt x="371" y="384"/>
                    </a:lnTo>
                    <a:lnTo>
                      <a:pt x="371" y="384"/>
                    </a:lnTo>
                    <a:lnTo>
                      <a:pt x="371" y="384"/>
                    </a:lnTo>
                    <a:lnTo>
                      <a:pt x="371" y="386"/>
                    </a:lnTo>
                    <a:lnTo>
                      <a:pt x="371" y="386"/>
                    </a:lnTo>
                    <a:lnTo>
                      <a:pt x="371" y="386"/>
                    </a:lnTo>
                    <a:lnTo>
                      <a:pt x="371" y="388"/>
                    </a:lnTo>
                    <a:lnTo>
                      <a:pt x="372" y="388"/>
                    </a:lnTo>
                    <a:lnTo>
                      <a:pt x="372" y="388"/>
                    </a:lnTo>
                    <a:lnTo>
                      <a:pt x="372" y="388"/>
                    </a:lnTo>
                    <a:lnTo>
                      <a:pt x="372" y="390"/>
                    </a:lnTo>
                    <a:lnTo>
                      <a:pt x="372" y="390"/>
                    </a:lnTo>
                    <a:lnTo>
                      <a:pt x="372" y="390"/>
                    </a:lnTo>
                    <a:lnTo>
                      <a:pt x="372" y="390"/>
                    </a:lnTo>
                    <a:lnTo>
                      <a:pt x="372" y="390"/>
                    </a:lnTo>
                    <a:lnTo>
                      <a:pt x="374" y="392"/>
                    </a:lnTo>
                    <a:lnTo>
                      <a:pt x="374" y="392"/>
                    </a:lnTo>
                    <a:lnTo>
                      <a:pt x="374" y="392"/>
                    </a:lnTo>
                    <a:lnTo>
                      <a:pt x="374" y="392"/>
                    </a:lnTo>
                    <a:lnTo>
                      <a:pt x="374" y="394"/>
                    </a:lnTo>
                    <a:lnTo>
                      <a:pt x="374" y="394"/>
                    </a:lnTo>
                    <a:lnTo>
                      <a:pt x="374" y="394"/>
                    </a:lnTo>
                    <a:lnTo>
                      <a:pt x="376" y="394"/>
                    </a:lnTo>
                    <a:lnTo>
                      <a:pt x="376" y="394"/>
                    </a:lnTo>
                    <a:lnTo>
                      <a:pt x="376" y="394"/>
                    </a:lnTo>
                    <a:lnTo>
                      <a:pt x="376" y="395"/>
                    </a:lnTo>
                    <a:lnTo>
                      <a:pt x="376" y="395"/>
                    </a:lnTo>
                    <a:lnTo>
                      <a:pt x="376" y="395"/>
                    </a:lnTo>
                    <a:lnTo>
                      <a:pt x="378" y="395"/>
                    </a:lnTo>
                    <a:lnTo>
                      <a:pt x="378" y="395"/>
                    </a:lnTo>
                    <a:lnTo>
                      <a:pt x="378" y="395"/>
                    </a:lnTo>
                    <a:lnTo>
                      <a:pt x="378" y="397"/>
                    </a:lnTo>
                    <a:lnTo>
                      <a:pt x="378" y="397"/>
                    </a:lnTo>
                    <a:lnTo>
                      <a:pt x="380" y="397"/>
                    </a:lnTo>
                    <a:lnTo>
                      <a:pt x="380" y="397"/>
                    </a:lnTo>
                    <a:lnTo>
                      <a:pt x="380" y="397"/>
                    </a:lnTo>
                    <a:lnTo>
                      <a:pt x="380" y="397"/>
                    </a:lnTo>
                    <a:lnTo>
                      <a:pt x="380" y="397"/>
                    </a:lnTo>
                    <a:lnTo>
                      <a:pt x="381" y="397"/>
                    </a:lnTo>
                    <a:lnTo>
                      <a:pt x="381" y="397"/>
                    </a:lnTo>
                    <a:lnTo>
                      <a:pt x="381" y="399"/>
                    </a:lnTo>
                    <a:lnTo>
                      <a:pt x="381" y="399"/>
                    </a:lnTo>
                    <a:lnTo>
                      <a:pt x="383" y="399"/>
                    </a:lnTo>
                    <a:lnTo>
                      <a:pt x="383" y="399"/>
                    </a:lnTo>
                    <a:lnTo>
                      <a:pt x="383" y="399"/>
                    </a:lnTo>
                    <a:lnTo>
                      <a:pt x="383" y="399"/>
                    </a:lnTo>
                    <a:lnTo>
                      <a:pt x="383" y="399"/>
                    </a:lnTo>
                    <a:lnTo>
                      <a:pt x="383" y="399"/>
                    </a:lnTo>
                    <a:lnTo>
                      <a:pt x="385" y="399"/>
                    </a:lnTo>
                    <a:lnTo>
                      <a:pt x="385" y="399"/>
                    </a:lnTo>
                    <a:lnTo>
                      <a:pt x="385" y="399"/>
                    </a:lnTo>
                    <a:lnTo>
                      <a:pt x="385" y="399"/>
                    </a:lnTo>
                    <a:lnTo>
                      <a:pt x="385" y="399"/>
                    </a:lnTo>
                    <a:lnTo>
                      <a:pt x="387" y="399"/>
                    </a:lnTo>
                    <a:lnTo>
                      <a:pt x="387" y="399"/>
                    </a:lnTo>
                    <a:lnTo>
                      <a:pt x="387" y="399"/>
                    </a:lnTo>
                    <a:lnTo>
                      <a:pt x="387" y="399"/>
                    </a:lnTo>
                    <a:lnTo>
                      <a:pt x="387" y="399"/>
                    </a:lnTo>
                    <a:lnTo>
                      <a:pt x="387" y="399"/>
                    </a:lnTo>
                    <a:lnTo>
                      <a:pt x="389" y="399"/>
                    </a:lnTo>
                    <a:lnTo>
                      <a:pt x="389" y="399"/>
                    </a:lnTo>
                    <a:lnTo>
                      <a:pt x="389" y="399"/>
                    </a:lnTo>
                    <a:lnTo>
                      <a:pt x="389" y="399"/>
                    </a:lnTo>
                    <a:lnTo>
                      <a:pt x="389" y="399"/>
                    </a:lnTo>
                    <a:lnTo>
                      <a:pt x="389" y="399"/>
                    </a:lnTo>
                    <a:lnTo>
                      <a:pt x="390" y="399"/>
                    </a:lnTo>
                    <a:lnTo>
                      <a:pt x="390" y="399"/>
                    </a:lnTo>
                    <a:lnTo>
                      <a:pt x="390" y="399"/>
                    </a:lnTo>
                    <a:lnTo>
                      <a:pt x="390" y="399"/>
                    </a:lnTo>
                    <a:lnTo>
                      <a:pt x="390" y="399"/>
                    </a:lnTo>
                    <a:lnTo>
                      <a:pt x="390" y="399"/>
                    </a:lnTo>
                    <a:lnTo>
                      <a:pt x="390" y="399"/>
                    </a:lnTo>
                    <a:lnTo>
                      <a:pt x="392" y="399"/>
                    </a:lnTo>
                    <a:lnTo>
                      <a:pt x="392" y="399"/>
                    </a:lnTo>
                    <a:lnTo>
                      <a:pt x="392" y="399"/>
                    </a:lnTo>
                    <a:lnTo>
                      <a:pt x="392" y="399"/>
                    </a:lnTo>
                    <a:lnTo>
                      <a:pt x="392" y="399"/>
                    </a:lnTo>
                    <a:lnTo>
                      <a:pt x="392" y="399"/>
                    </a:lnTo>
                    <a:lnTo>
                      <a:pt x="392" y="399"/>
                    </a:lnTo>
                    <a:lnTo>
                      <a:pt x="394" y="399"/>
                    </a:lnTo>
                    <a:lnTo>
                      <a:pt x="394" y="397"/>
                    </a:lnTo>
                    <a:lnTo>
                      <a:pt x="394" y="397"/>
                    </a:lnTo>
                    <a:lnTo>
                      <a:pt x="394" y="397"/>
                    </a:lnTo>
                    <a:lnTo>
                      <a:pt x="394" y="397"/>
                    </a:lnTo>
                    <a:lnTo>
                      <a:pt x="394" y="397"/>
                    </a:lnTo>
                    <a:lnTo>
                      <a:pt x="394" y="397"/>
                    </a:lnTo>
                    <a:lnTo>
                      <a:pt x="394" y="397"/>
                    </a:lnTo>
                    <a:lnTo>
                      <a:pt x="394" y="397"/>
                    </a:lnTo>
                    <a:lnTo>
                      <a:pt x="396" y="397"/>
                    </a:lnTo>
                    <a:lnTo>
                      <a:pt x="396" y="397"/>
                    </a:lnTo>
                    <a:lnTo>
                      <a:pt x="396" y="397"/>
                    </a:lnTo>
                    <a:lnTo>
                      <a:pt x="396" y="395"/>
                    </a:lnTo>
                    <a:lnTo>
                      <a:pt x="396" y="395"/>
                    </a:lnTo>
                    <a:lnTo>
                      <a:pt x="396" y="395"/>
                    </a:lnTo>
                    <a:lnTo>
                      <a:pt x="396" y="395"/>
                    </a:lnTo>
                    <a:lnTo>
                      <a:pt x="396" y="395"/>
                    </a:lnTo>
                    <a:lnTo>
                      <a:pt x="396" y="395"/>
                    </a:lnTo>
                    <a:lnTo>
                      <a:pt x="396" y="395"/>
                    </a:lnTo>
                    <a:lnTo>
                      <a:pt x="396" y="395"/>
                    </a:lnTo>
                    <a:lnTo>
                      <a:pt x="396" y="395"/>
                    </a:lnTo>
                    <a:lnTo>
                      <a:pt x="398" y="394"/>
                    </a:lnTo>
                    <a:lnTo>
                      <a:pt x="398" y="394"/>
                    </a:lnTo>
                    <a:lnTo>
                      <a:pt x="398" y="394"/>
                    </a:lnTo>
                    <a:lnTo>
                      <a:pt x="398" y="394"/>
                    </a:lnTo>
                    <a:lnTo>
                      <a:pt x="398" y="394"/>
                    </a:lnTo>
                    <a:lnTo>
                      <a:pt x="398" y="394"/>
                    </a:lnTo>
                    <a:lnTo>
                      <a:pt x="398" y="394"/>
                    </a:lnTo>
                    <a:lnTo>
                      <a:pt x="398" y="392"/>
                    </a:lnTo>
                    <a:lnTo>
                      <a:pt x="398" y="392"/>
                    </a:lnTo>
                    <a:lnTo>
                      <a:pt x="398" y="392"/>
                    </a:lnTo>
                    <a:lnTo>
                      <a:pt x="398" y="392"/>
                    </a:lnTo>
                    <a:lnTo>
                      <a:pt x="398" y="392"/>
                    </a:lnTo>
                    <a:lnTo>
                      <a:pt x="398" y="392"/>
                    </a:lnTo>
                    <a:lnTo>
                      <a:pt x="398" y="392"/>
                    </a:lnTo>
                    <a:lnTo>
                      <a:pt x="398" y="392"/>
                    </a:lnTo>
                    <a:lnTo>
                      <a:pt x="398" y="390"/>
                    </a:lnTo>
                    <a:lnTo>
                      <a:pt x="398" y="390"/>
                    </a:lnTo>
                    <a:lnTo>
                      <a:pt x="398" y="390"/>
                    </a:lnTo>
                    <a:lnTo>
                      <a:pt x="398" y="390"/>
                    </a:lnTo>
                    <a:lnTo>
                      <a:pt x="398" y="390"/>
                    </a:lnTo>
                    <a:lnTo>
                      <a:pt x="398" y="390"/>
                    </a:lnTo>
                    <a:lnTo>
                      <a:pt x="398" y="390"/>
                    </a:lnTo>
                    <a:lnTo>
                      <a:pt x="398" y="390"/>
                    </a:lnTo>
                    <a:lnTo>
                      <a:pt x="398" y="390"/>
                    </a:lnTo>
                    <a:lnTo>
                      <a:pt x="398" y="388"/>
                    </a:lnTo>
                    <a:lnTo>
                      <a:pt x="398" y="388"/>
                    </a:lnTo>
                    <a:lnTo>
                      <a:pt x="398" y="388"/>
                    </a:lnTo>
                    <a:lnTo>
                      <a:pt x="398" y="388"/>
                    </a:lnTo>
                    <a:lnTo>
                      <a:pt x="398" y="388"/>
                    </a:lnTo>
                    <a:lnTo>
                      <a:pt x="398" y="388"/>
                    </a:lnTo>
                    <a:lnTo>
                      <a:pt x="398" y="388"/>
                    </a:lnTo>
                    <a:lnTo>
                      <a:pt x="398" y="388"/>
                    </a:lnTo>
                    <a:lnTo>
                      <a:pt x="398" y="386"/>
                    </a:lnTo>
                    <a:lnTo>
                      <a:pt x="398" y="386"/>
                    </a:lnTo>
                    <a:lnTo>
                      <a:pt x="398" y="386"/>
                    </a:lnTo>
                    <a:lnTo>
                      <a:pt x="398" y="386"/>
                    </a:lnTo>
                    <a:lnTo>
                      <a:pt x="398" y="386"/>
                    </a:lnTo>
                    <a:lnTo>
                      <a:pt x="396" y="386"/>
                    </a:lnTo>
                    <a:lnTo>
                      <a:pt x="396" y="386"/>
                    </a:lnTo>
                    <a:lnTo>
                      <a:pt x="396" y="386"/>
                    </a:lnTo>
                    <a:lnTo>
                      <a:pt x="396" y="384"/>
                    </a:lnTo>
                    <a:lnTo>
                      <a:pt x="396" y="384"/>
                    </a:lnTo>
                    <a:lnTo>
                      <a:pt x="396" y="384"/>
                    </a:lnTo>
                    <a:lnTo>
                      <a:pt x="396" y="384"/>
                    </a:lnTo>
                    <a:lnTo>
                      <a:pt x="396" y="384"/>
                    </a:lnTo>
                    <a:lnTo>
                      <a:pt x="396" y="384"/>
                    </a:lnTo>
                    <a:lnTo>
                      <a:pt x="396" y="384"/>
                    </a:lnTo>
                    <a:lnTo>
                      <a:pt x="394" y="384"/>
                    </a:lnTo>
                    <a:lnTo>
                      <a:pt x="394" y="383"/>
                    </a:lnTo>
                    <a:lnTo>
                      <a:pt x="394" y="383"/>
                    </a:lnTo>
                    <a:lnTo>
                      <a:pt x="394" y="383"/>
                    </a:lnTo>
                    <a:lnTo>
                      <a:pt x="394" y="383"/>
                    </a:lnTo>
                    <a:lnTo>
                      <a:pt x="394" y="383"/>
                    </a:lnTo>
                    <a:lnTo>
                      <a:pt x="394" y="383"/>
                    </a:lnTo>
                    <a:lnTo>
                      <a:pt x="392" y="383"/>
                    </a:lnTo>
                    <a:lnTo>
                      <a:pt x="392" y="383"/>
                    </a:lnTo>
                    <a:lnTo>
                      <a:pt x="392" y="381"/>
                    </a:lnTo>
                    <a:lnTo>
                      <a:pt x="392" y="381"/>
                    </a:lnTo>
                    <a:lnTo>
                      <a:pt x="392" y="381"/>
                    </a:lnTo>
                    <a:lnTo>
                      <a:pt x="390" y="381"/>
                    </a:lnTo>
                    <a:lnTo>
                      <a:pt x="390" y="379"/>
                    </a:lnTo>
                    <a:lnTo>
                      <a:pt x="390" y="379"/>
                    </a:lnTo>
                    <a:lnTo>
                      <a:pt x="389" y="379"/>
                    </a:lnTo>
                    <a:lnTo>
                      <a:pt x="389" y="379"/>
                    </a:lnTo>
                    <a:lnTo>
                      <a:pt x="387" y="377"/>
                    </a:lnTo>
                    <a:lnTo>
                      <a:pt x="387" y="377"/>
                    </a:lnTo>
                    <a:lnTo>
                      <a:pt x="385" y="377"/>
                    </a:lnTo>
                    <a:lnTo>
                      <a:pt x="385" y="377"/>
                    </a:lnTo>
                    <a:lnTo>
                      <a:pt x="385" y="375"/>
                    </a:lnTo>
                    <a:lnTo>
                      <a:pt x="385" y="375"/>
                    </a:lnTo>
                    <a:lnTo>
                      <a:pt x="383" y="375"/>
                    </a:lnTo>
                    <a:lnTo>
                      <a:pt x="383" y="375"/>
                    </a:lnTo>
                    <a:lnTo>
                      <a:pt x="383" y="375"/>
                    </a:lnTo>
                    <a:lnTo>
                      <a:pt x="383" y="374"/>
                    </a:lnTo>
                    <a:lnTo>
                      <a:pt x="381" y="374"/>
                    </a:lnTo>
                    <a:lnTo>
                      <a:pt x="381" y="374"/>
                    </a:lnTo>
                    <a:lnTo>
                      <a:pt x="381" y="374"/>
                    </a:lnTo>
                    <a:lnTo>
                      <a:pt x="381" y="374"/>
                    </a:lnTo>
                    <a:lnTo>
                      <a:pt x="380" y="372"/>
                    </a:lnTo>
                    <a:lnTo>
                      <a:pt x="380" y="372"/>
                    </a:lnTo>
                    <a:lnTo>
                      <a:pt x="380" y="372"/>
                    </a:lnTo>
                    <a:lnTo>
                      <a:pt x="380" y="372"/>
                    </a:lnTo>
                    <a:lnTo>
                      <a:pt x="378" y="372"/>
                    </a:lnTo>
                    <a:lnTo>
                      <a:pt x="378" y="370"/>
                    </a:lnTo>
                    <a:lnTo>
                      <a:pt x="378" y="370"/>
                    </a:lnTo>
                    <a:lnTo>
                      <a:pt x="378" y="370"/>
                    </a:lnTo>
                    <a:lnTo>
                      <a:pt x="376" y="370"/>
                    </a:lnTo>
                    <a:lnTo>
                      <a:pt x="376" y="368"/>
                    </a:lnTo>
                    <a:lnTo>
                      <a:pt x="376" y="368"/>
                    </a:lnTo>
                    <a:lnTo>
                      <a:pt x="376" y="368"/>
                    </a:lnTo>
                    <a:lnTo>
                      <a:pt x="376" y="368"/>
                    </a:lnTo>
                    <a:lnTo>
                      <a:pt x="374" y="368"/>
                    </a:lnTo>
                    <a:lnTo>
                      <a:pt x="374" y="366"/>
                    </a:lnTo>
                    <a:lnTo>
                      <a:pt x="374" y="366"/>
                    </a:lnTo>
                    <a:lnTo>
                      <a:pt x="374" y="366"/>
                    </a:lnTo>
                    <a:lnTo>
                      <a:pt x="374" y="366"/>
                    </a:lnTo>
                    <a:lnTo>
                      <a:pt x="374" y="366"/>
                    </a:lnTo>
                    <a:lnTo>
                      <a:pt x="372" y="365"/>
                    </a:lnTo>
                    <a:lnTo>
                      <a:pt x="372" y="365"/>
                    </a:lnTo>
                    <a:lnTo>
                      <a:pt x="372" y="365"/>
                    </a:lnTo>
                    <a:lnTo>
                      <a:pt x="372" y="365"/>
                    </a:lnTo>
                    <a:lnTo>
                      <a:pt x="372" y="365"/>
                    </a:lnTo>
                    <a:lnTo>
                      <a:pt x="372" y="363"/>
                    </a:lnTo>
                    <a:lnTo>
                      <a:pt x="372" y="363"/>
                    </a:lnTo>
                    <a:lnTo>
                      <a:pt x="372" y="363"/>
                    </a:lnTo>
                    <a:lnTo>
                      <a:pt x="371" y="363"/>
                    </a:lnTo>
                    <a:lnTo>
                      <a:pt x="371" y="363"/>
                    </a:lnTo>
                    <a:lnTo>
                      <a:pt x="371" y="361"/>
                    </a:lnTo>
                    <a:lnTo>
                      <a:pt x="371" y="361"/>
                    </a:lnTo>
                    <a:lnTo>
                      <a:pt x="371" y="361"/>
                    </a:lnTo>
                    <a:lnTo>
                      <a:pt x="371" y="361"/>
                    </a:lnTo>
                    <a:lnTo>
                      <a:pt x="371" y="361"/>
                    </a:lnTo>
                    <a:lnTo>
                      <a:pt x="371" y="359"/>
                    </a:lnTo>
                    <a:lnTo>
                      <a:pt x="371" y="359"/>
                    </a:lnTo>
                    <a:lnTo>
                      <a:pt x="371" y="359"/>
                    </a:lnTo>
                    <a:lnTo>
                      <a:pt x="371" y="359"/>
                    </a:lnTo>
                    <a:lnTo>
                      <a:pt x="371" y="359"/>
                    </a:lnTo>
                    <a:lnTo>
                      <a:pt x="371" y="357"/>
                    </a:lnTo>
                    <a:lnTo>
                      <a:pt x="371" y="357"/>
                    </a:lnTo>
                    <a:lnTo>
                      <a:pt x="371" y="357"/>
                    </a:lnTo>
                    <a:lnTo>
                      <a:pt x="371" y="357"/>
                    </a:lnTo>
                    <a:lnTo>
                      <a:pt x="371" y="357"/>
                    </a:lnTo>
                    <a:lnTo>
                      <a:pt x="371" y="356"/>
                    </a:lnTo>
                    <a:lnTo>
                      <a:pt x="371" y="356"/>
                    </a:lnTo>
                    <a:lnTo>
                      <a:pt x="371" y="356"/>
                    </a:lnTo>
                    <a:lnTo>
                      <a:pt x="371" y="356"/>
                    </a:lnTo>
                    <a:lnTo>
                      <a:pt x="371" y="356"/>
                    </a:lnTo>
                    <a:lnTo>
                      <a:pt x="371" y="354"/>
                    </a:lnTo>
                    <a:lnTo>
                      <a:pt x="371" y="354"/>
                    </a:lnTo>
                    <a:lnTo>
                      <a:pt x="371" y="354"/>
                    </a:lnTo>
                    <a:lnTo>
                      <a:pt x="371" y="354"/>
                    </a:lnTo>
                    <a:lnTo>
                      <a:pt x="371" y="354"/>
                    </a:lnTo>
                    <a:lnTo>
                      <a:pt x="371" y="354"/>
                    </a:lnTo>
                    <a:lnTo>
                      <a:pt x="371" y="352"/>
                    </a:lnTo>
                    <a:lnTo>
                      <a:pt x="371" y="352"/>
                    </a:lnTo>
                    <a:lnTo>
                      <a:pt x="371" y="352"/>
                    </a:lnTo>
                    <a:lnTo>
                      <a:pt x="371" y="350"/>
                    </a:lnTo>
                    <a:lnTo>
                      <a:pt x="371" y="350"/>
                    </a:lnTo>
                    <a:lnTo>
                      <a:pt x="371" y="350"/>
                    </a:lnTo>
                    <a:lnTo>
                      <a:pt x="372" y="348"/>
                    </a:lnTo>
                    <a:lnTo>
                      <a:pt x="372" y="348"/>
                    </a:lnTo>
                    <a:lnTo>
                      <a:pt x="372" y="348"/>
                    </a:lnTo>
                    <a:lnTo>
                      <a:pt x="372" y="348"/>
                    </a:lnTo>
                    <a:lnTo>
                      <a:pt x="372" y="346"/>
                    </a:lnTo>
                    <a:lnTo>
                      <a:pt x="372" y="346"/>
                    </a:lnTo>
                    <a:lnTo>
                      <a:pt x="372" y="346"/>
                    </a:lnTo>
                    <a:lnTo>
                      <a:pt x="374" y="346"/>
                    </a:lnTo>
                    <a:lnTo>
                      <a:pt x="374" y="345"/>
                    </a:lnTo>
                    <a:lnTo>
                      <a:pt x="374" y="345"/>
                    </a:lnTo>
                    <a:lnTo>
                      <a:pt x="374" y="345"/>
                    </a:lnTo>
                    <a:lnTo>
                      <a:pt x="374" y="345"/>
                    </a:lnTo>
                    <a:lnTo>
                      <a:pt x="374" y="343"/>
                    </a:lnTo>
                    <a:lnTo>
                      <a:pt x="376" y="343"/>
                    </a:lnTo>
                    <a:lnTo>
                      <a:pt x="376" y="343"/>
                    </a:lnTo>
                    <a:lnTo>
                      <a:pt x="376" y="343"/>
                    </a:lnTo>
                    <a:lnTo>
                      <a:pt x="376" y="343"/>
                    </a:lnTo>
                    <a:lnTo>
                      <a:pt x="376" y="341"/>
                    </a:lnTo>
                    <a:lnTo>
                      <a:pt x="378" y="341"/>
                    </a:lnTo>
                    <a:lnTo>
                      <a:pt x="378" y="341"/>
                    </a:lnTo>
                    <a:lnTo>
                      <a:pt x="378" y="341"/>
                    </a:lnTo>
                    <a:lnTo>
                      <a:pt x="378" y="341"/>
                    </a:lnTo>
                    <a:lnTo>
                      <a:pt x="378" y="341"/>
                    </a:lnTo>
                    <a:lnTo>
                      <a:pt x="380" y="339"/>
                    </a:lnTo>
                    <a:lnTo>
                      <a:pt x="380" y="339"/>
                    </a:lnTo>
                    <a:lnTo>
                      <a:pt x="380" y="339"/>
                    </a:lnTo>
                    <a:lnTo>
                      <a:pt x="380" y="339"/>
                    </a:lnTo>
                    <a:lnTo>
                      <a:pt x="381" y="339"/>
                    </a:lnTo>
                    <a:lnTo>
                      <a:pt x="381" y="339"/>
                    </a:lnTo>
                    <a:lnTo>
                      <a:pt x="381" y="339"/>
                    </a:lnTo>
                    <a:lnTo>
                      <a:pt x="381" y="339"/>
                    </a:lnTo>
                    <a:lnTo>
                      <a:pt x="383" y="337"/>
                    </a:lnTo>
                    <a:lnTo>
                      <a:pt x="383" y="337"/>
                    </a:lnTo>
                    <a:lnTo>
                      <a:pt x="383" y="337"/>
                    </a:lnTo>
                    <a:lnTo>
                      <a:pt x="383" y="337"/>
                    </a:lnTo>
                    <a:lnTo>
                      <a:pt x="385" y="337"/>
                    </a:lnTo>
                    <a:lnTo>
                      <a:pt x="385" y="337"/>
                    </a:lnTo>
                    <a:lnTo>
                      <a:pt x="385" y="337"/>
                    </a:lnTo>
                    <a:lnTo>
                      <a:pt x="385" y="337"/>
                    </a:lnTo>
                    <a:lnTo>
                      <a:pt x="387" y="337"/>
                    </a:lnTo>
                    <a:lnTo>
                      <a:pt x="387" y="337"/>
                    </a:lnTo>
                    <a:lnTo>
                      <a:pt x="387" y="337"/>
                    </a:lnTo>
                    <a:lnTo>
                      <a:pt x="389" y="337"/>
                    </a:lnTo>
                    <a:lnTo>
                      <a:pt x="389" y="337"/>
                    </a:lnTo>
                    <a:lnTo>
                      <a:pt x="389" y="337"/>
                    </a:lnTo>
                    <a:lnTo>
                      <a:pt x="389" y="337"/>
                    </a:lnTo>
                    <a:lnTo>
                      <a:pt x="390" y="337"/>
                    </a:lnTo>
                    <a:lnTo>
                      <a:pt x="390" y="337"/>
                    </a:lnTo>
                    <a:lnTo>
                      <a:pt x="390" y="337"/>
                    </a:lnTo>
                    <a:lnTo>
                      <a:pt x="392" y="337"/>
                    </a:lnTo>
                    <a:lnTo>
                      <a:pt x="392" y="337"/>
                    </a:lnTo>
                    <a:lnTo>
                      <a:pt x="392" y="337"/>
                    </a:lnTo>
                    <a:lnTo>
                      <a:pt x="394" y="337"/>
                    </a:lnTo>
                    <a:lnTo>
                      <a:pt x="394" y="337"/>
                    </a:lnTo>
                    <a:lnTo>
                      <a:pt x="394" y="337"/>
                    </a:lnTo>
                    <a:lnTo>
                      <a:pt x="396" y="337"/>
                    </a:lnTo>
                    <a:lnTo>
                      <a:pt x="396" y="337"/>
                    </a:lnTo>
                    <a:lnTo>
                      <a:pt x="396" y="337"/>
                    </a:lnTo>
                    <a:lnTo>
                      <a:pt x="396" y="337"/>
                    </a:lnTo>
                    <a:lnTo>
                      <a:pt x="398" y="337"/>
                    </a:lnTo>
                    <a:lnTo>
                      <a:pt x="398" y="337"/>
                    </a:lnTo>
                    <a:lnTo>
                      <a:pt x="398" y="337"/>
                    </a:lnTo>
                    <a:lnTo>
                      <a:pt x="398" y="337"/>
                    </a:lnTo>
                    <a:lnTo>
                      <a:pt x="399" y="337"/>
                    </a:lnTo>
                    <a:lnTo>
                      <a:pt x="399" y="339"/>
                    </a:lnTo>
                    <a:lnTo>
                      <a:pt x="399" y="339"/>
                    </a:lnTo>
                    <a:lnTo>
                      <a:pt x="399" y="339"/>
                    </a:lnTo>
                    <a:lnTo>
                      <a:pt x="399" y="339"/>
                    </a:lnTo>
                    <a:lnTo>
                      <a:pt x="401" y="339"/>
                    </a:lnTo>
                    <a:lnTo>
                      <a:pt x="401" y="339"/>
                    </a:lnTo>
                    <a:lnTo>
                      <a:pt x="401" y="339"/>
                    </a:lnTo>
                    <a:lnTo>
                      <a:pt x="401" y="339"/>
                    </a:lnTo>
                    <a:lnTo>
                      <a:pt x="403" y="339"/>
                    </a:lnTo>
                    <a:lnTo>
                      <a:pt x="403" y="339"/>
                    </a:lnTo>
                    <a:lnTo>
                      <a:pt x="403" y="341"/>
                    </a:lnTo>
                    <a:lnTo>
                      <a:pt x="403" y="341"/>
                    </a:lnTo>
                    <a:lnTo>
                      <a:pt x="403" y="341"/>
                    </a:lnTo>
                    <a:lnTo>
                      <a:pt x="405" y="341"/>
                    </a:lnTo>
                    <a:lnTo>
                      <a:pt x="405" y="341"/>
                    </a:lnTo>
                    <a:lnTo>
                      <a:pt x="405" y="341"/>
                    </a:lnTo>
                    <a:lnTo>
                      <a:pt x="405" y="341"/>
                    </a:lnTo>
                    <a:lnTo>
                      <a:pt x="405" y="341"/>
                    </a:lnTo>
                    <a:lnTo>
                      <a:pt x="407" y="343"/>
                    </a:lnTo>
                    <a:lnTo>
                      <a:pt x="407" y="343"/>
                    </a:lnTo>
                    <a:lnTo>
                      <a:pt x="407" y="343"/>
                    </a:lnTo>
                    <a:lnTo>
                      <a:pt x="407" y="343"/>
                    </a:lnTo>
                    <a:lnTo>
                      <a:pt x="407" y="343"/>
                    </a:lnTo>
                    <a:lnTo>
                      <a:pt x="408" y="343"/>
                    </a:lnTo>
                    <a:lnTo>
                      <a:pt x="408" y="345"/>
                    </a:lnTo>
                    <a:lnTo>
                      <a:pt x="408" y="345"/>
                    </a:lnTo>
                    <a:lnTo>
                      <a:pt x="408" y="345"/>
                    </a:lnTo>
                    <a:lnTo>
                      <a:pt x="408" y="345"/>
                    </a:lnTo>
                    <a:lnTo>
                      <a:pt x="408" y="345"/>
                    </a:lnTo>
                    <a:lnTo>
                      <a:pt x="410" y="345"/>
                    </a:lnTo>
                    <a:lnTo>
                      <a:pt x="410" y="345"/>
                    </a:lnTo>
                    <a:lnTo>
                      <a:pt x="410" y="346"/>
                    </a:lnTo>
                    <a:lnTo>
                      <a:pt x="410" y="346"/>
                    </a:lnTo>
                    <a:lnTo>
                      <a:pt x="410" y="346"/>
                    </a:lnTo>
                    <a:lnTo>
                      <a:pt x="410" y="346"/>
                    </a:lnTo>
                    <a:lnTo>
                      <a:pt x="410" y="346"/>
                    </a:lnTo>
                    <a:lnTo>
                      <a:pt x="410" y="346"/>
                    </a:lnTo>
                    <a:lnTo>
                      <a:pt x="410" y="346"/>
                    </a:lnTo>
                    <a:lnTo>
                      <a:pt x="410" y="346"/>
                    </a:lnTo>
                    <a:lnTo>
                      <a:pt x="410" y="346"/>
                    </a:lnTo>
                    <a:lnTo>
                      <a:pt x="410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2" y="346"/>
                    </a:lnTo>
                    <a:lnTo>
                      <a:pt x="414" y="346"/>
                    </a:lnTo>
                    <a:lnTo>
                      <a:pt x="414" y="345"/>
                    </a:lnTo>
                    <a:lnTo>
                      <a:pt x="414" y="345"/>
                    </a:lnTo>
                    <a:lnTo>
                      <a:pt x="414" y="345"/>
                    </a:lnTo>
                    <a:lnTo>
                      <a:pt x="414" y="345"/>
                    </a:lnTo>
                    <a:lnTo>
                      <a:pt x="414" y="345"/>
                    </a:lnTo>
                    <a:lnTo>
                      <a:pt x="414" y="345"/>
                    </a:lnTo>
                    <a:lnTo>
                      <a:pt x="414" y="345"/>
                    </a:lnTo>
                    <a:lnTo>
                      <a:pt x="414" y="345"/>
                    </a:lnTo>
                    <a:lnTo>
                      <a:pt x="416" y="345"/>
                    </a:lnTo>
                    <a:lnTo>
                      <a:pt x="416" y="345"/>
                    </a:lnTo>
                    <a:lnTo>
                      <a:pt x="416" y="345"/>
                    </a:lnTo>
                    <a:lnTo>
                      <a:pt x="416" y="345"/>
                    </a:lnTo>
                    <a:lnTo>
                      <a:pt x="416" y="343"/>
                    </a:lnTo>
                    <a:lnTo>
                      <a:pt x="416" y="343"/>
                    </a:lnTo>
                    <a:lnTo>
                      <a:pt x="416" y="343"/>
                    </a:lnTo>
                    <a:lnTo>
                      <a:pt x="419" y="345"/>
                    </a:lnTo>
                    <a:lnTo>
                      <a:pt x="414" y="366"/>
                    </a:lnTo>
                    <a:lnTo>
                      <a:pt x="410" y="365"/>
                    </a:lnTo>
                    <a:lnTo>
                      <a:pt x="410" y="365"/>
                    </a:lnTo>
                    <a:lnTo>
                      <a:pt x="410" y="365"/>
                    </a:lnTo>
                    <a:lnTo>
                      <a:pt x="410" y="365"/>
                    </a:lnTo>
                    <a:lnTo>
                      <a:pt x="410" y="363"/>
                    </a:lnTo>
                    <a:lnTo>
                      <a:pt x="410" y="363"/>
                    </a:lnTo>
                    <a:lnTo>
                      <a:pt x="410" y="363"/>
                    </a:lnTo>
                    <a:lnTo>
                      <a:pt x="410" y="361"/>
                    </a:lnTo>
                    <a:lnTo>
                      <a:pt x="410" y="361"/>
                    </a:lnTo>
                    <a:lnTo>
                      <a:pt x="410" y="361"/>
                    </a:lnTo>
                    <a:lnTo>
                      <a:pt x="410" y="361"/>
                    </a:lnTo>
                    <a:lnTo>
                      <a:pt x="410" y="359"/>
                    </a:lnTo>
                    <a:lnTo>
                      <a:pt x="410" y="359"/>
                    </a:lnTo>
                    <a:lnTo>
                      <a:pt x="410" y="359"/>
                    </a:lnTo>
                    <a:lnTo>
                      <a:pt x="410" y="357"/>
                    </a:lnTo>
                    <a:lnTo>
                      <a:pt x="408" y="357"/>
                    </a:lnTo>
                    <a:lnTo>
                      <a:pt x="408" y="357"/>
                    </a:lnTo>
                    <a:lnTo>
                      <a:pt x="408" y="357"/>
                    </a:lnTo>
                    <a:lnTo>
                      <a:pt x="408" y="356"/>
                    </a:lnTo>
                    <a:lnTo>
                      <a:pt x="408" y="356"/>
                    </a:lnTo>
                    <a:lnTo>
                      <a:pt x="408" y="356"/>
                    </a:lnTo>
                    <a:lnTo>
                      <a:pt x="408" y="356"/>
                    </a:lnTo>
                    <a:lnTo>
                      <a:pt x="408" y="354"/>
                    </a:lnTo>
                    <a:lnTo>
                      <a:pt x="408" y="354"/>
                    </a:lnTo>
                    <a:lnTo>
                      <a:pt x="408" y="354"/>
                    </a:lnTo>
                    <a:lnTo>
                      <a:pt x="408" y="354"/>
                    </a:lnTo>
                    <a:lnTo>
                      <a:pt x="408" y="352"/>
                    </a:lnTo>
                    <a:lnTo>
                      <a:pt x="408" y="352"/>
                    </a:lnTo>
                    <a:lnTo>
                      <a:pt x="408" y="352"/>
                    </a:lnTo>
                    <a:lnTo>
                      <a:pt x="407" y="352"/>
                    </a:lnTo>
                    <a:lnTo>
                      <a:pt x="407" y="350"/>
                    </a:lnTo>
                    <a:lnTo>
                      <a:pt x="407" y="350"/>
                    </a:lnTo>
                    <a:lnTo>
                      <a:pt x="407" y="350"/>
                    </a:lnTo>
                    <a:lnTo>
                      <a:pt x="407" y="350"/>
                    </a:lnTo>
                    <a:lnTo>
                      <a:pt x="407" y="350"/>
                    </a:lnTo>
                    <a:lnTo>
                      <a:pt x="407" y="348"/>
                    </a:lnTo>
                    <a:lnTo>
                      <a:pt x="407" y="348"/>
                    </a:lnTo>
                    <a:lnTo>
                      <a:pt x="407" y="348"/>
                    </a:lnTo>
                    <a:lnTo>
                      <a:pt x="405" y="348"/>
                    </a:lnTo>
                    <a:lnTo>
                      <a:pt x="405" y="348"/>
                    </a:lnTo>
                    <a:lnTo>
                      <a:pt x="405" y="348"/>
                    </a:lnTo>
                    <a:lnTo>
                      <a:pt x="405" y="346"/>
                    </a:lnTo>
                    <a:lnTo>
                      <a:pt x="405" y="346"/>
                    </a:lnTo>
                    <a:lnTo>
                      <a:pt x="405" y="346"/>
                    </a:lnTo>
                    <a:lnTo>
                      <a:pt x="405" y="346"/>
                    </a:lnTo>
                    <a:lnTo>
                      <a:pt x="403" y="346"/>
                    </a:lnTo>
                    <a:lnTo>
                      <a:pt x="403" y="346"/>
                    </a:lnTo>
                    <a:lnTo>
                      <a:pt x="403" y="345"/>
                    </a:lnTo>
                    <a:lnTo>
                      <a:pt x="403" y="345"/>
                    </a:lnTo>
                    <a:lnTo>
                      <a:pt x="403" y="345"/>
                    </a:lnTo>
                    <a:lnTo>
                      <a:pt x="403" y="345"/>
                    </a:lnTo>
                    <a:lnTo>
                      <a:pt x="401" y="345"/>
                    </a:lnTo>
                    <a:lnTo>
                      <a:pt x="401" y="345"/>
                    </a:lnTo>
                    <a:lnTo>
                      <a:pt x="401" y="345"/>
                    </a:lnTo>
                    <a:lnTo>
                      <a:pt x="401" y="345"/>
                    </a:lnTo>
                    <a:lnTo>
                      <a:pt x="401" y="345"/>
                    </a:lnTo>
                    <a:lnTo>
                      <a:pt x="399" y="343"/>
                    </a:lnTo>
                    <a:lnTo>
                      <a:pt x="399" y="343"/>
                    </a:lnTo>
                    <a:lnTo>
                      <a:pt x="399" y="343"/>
                    </a:lnTo>
                    <a:lnTo>
                      <a:pt x="399" y="343"/>
                    </a:lnTo>
                    <a:lnTo>
                      <a:pt x="399" y="343"/>
                    </a:lnTo>
                    <a:lnTo>
                      <a:pt x="398" y="343"/>
                    </a:lnTo>
                    <a:lnTo>
                      <a:pt x="398" y="343"/>
                    </a:lnTo>
                    <a:lnTo>
                      <a:pt x="398" y="343"/>
                    </a:lnTo>
                    <a:lnTo>
                      <a:pt x="398" y="343"/>
                    </a:lnTo>
                    <a:lnTo>
                      <a:pt x="398" y="343"/>
                    </a:lnTo>
                    <a:lnTo>
                      <a:pt x="398" y="343"/>
                    </a:lnTo>
                    <a:lnTo>
                      <a:pt x="396" y="343"/>
                    </a:lnTo>
                    <a:lnTo>
                      <a:pt x="396" y="343"/>
                    </a:lnTo>
                    <a:lnTo>
                      <a:pt x="396" y="343"/>
                    </a:lnTo>
                    <a:lnTo>
                      <a:pt x="396" y="343"/>
                    </a:lnTo>
                    <a:lnTo>
                      <a:pt x="396" y="343"/>
                    </a:lnTo>
                    <a:lnTo>
                      <a:pt x="396" y="343"/>
                    </a:lnTo>
                    <a:lnTo>
                      <a:pt x="394" y="341"/>
                    </a:lnTo>
                    <a:lnTo>
                      <a:pt x="394" y="341"/>
                    </a:lnTo>
                    <a:lnTo>
                      <a:pt x="394" y="341"/>
                    </a:lnTo>
                    <a:lnTo>
                      <a:pt x="394" y="341"/>
                    </a:lnTo>
                    <a:lnTo>
                      <a:pt x="394" y="341"/>
                    </a:lnTo>
                    <a:lnTo>
                      <a:pt x="394" y="341"/>
                    </a:lnTo>
                    <a:lnTo>
                      <a:pt x="392" y="341"/>
                    </a:lnTo>
                    <a:lnTo>
                      <a:pt x="392" y="341"/>
                    </a:lnTo>
                    <a:lnTo>
                      <a:pt x="392" y="341"/>
                    </a:lnTo>
                    <a:lnTo>
                      <a:pt x="392" y="341"/>
                    </a:lnTo>
                    <a:lnTo>
                      <a:pt x="392" y="341"/>
                    </a:lnTo>
                    <a:lnTo>
                      <a:pt x="392" y="341"/>
                    </a:lnTo>
                    <a:lnTo>
                      <a:pt x="392" y="341"/>
                    </a:lnTo>
                    <a:lnTo>
                      <a:pt x="390" y="341"/>
                    </a:lnTo>
                    <a:lnTo>
                      <a:pt x="390" y="343"/>
                    </a:lnTo>
                    <a:lnTo>
                      <a:pt x="390" y="343"/>
                    </a:lnTo>
                    <a:lnTo>
                      <a:pt x="390" y="343"/>
                    </a:lnTo>
                    <a:lnTo>
                      <a:pt x="390" y="343"/>
                    </a:lnTo>
                    <a:lnTo>
                      <a:pt x="390" y="343"/>
                    </a:lnTo>
                    <a:lnTo>
                      <a:pt x="390" y="343"/>
                    </a:lnTo>
                    <a:lnTo>
                      <a:pt x="390" y="343"/>
                    </a:lnTo>
                    <a:lnTo>
                      <a:pt x="389" y="343"/>
                    </a:lnTo>
                    <a:lnTo>
                      <a:pt x="389" y="343"/>
                    </a:lnTo>
                    <a:lnTo>
                      <a:pt x="389" y="343"/>
                    </a:lnTo>
                    <a:lnTo>
                      <a:pt x="389" y="343"/>
                    </a:lnTo>
                    <a:lnTo>
                      <a:pt x="389" y="343"/>
                    </a:lnTo>
                    <a:lnTo>
                      <a:pt x="389" y="343"/>
                    </a:lnTo>
                    <a:lnTo>
                      <a:pt x="389" y="343"/>
                    </a:lnTo>
                    <a:lnTo>
                      <a:pt x="389" y="343"/>
                    </a:lnTo>
                    <a:lnTo>
                      <a:pt x="389" y="343"/>
                    </a:lnTo>
                    <a:lnTo>
                      <a:pt x="387" y="343"/>
                    </a:lnTo>
                    <a:lnTo>
                      <a:pt x="387" y="343"/>
                    </a:lnTo>
                    <a:lnTo>
                      <a:pt x="387" y="343"/>
                    </a:lnTo>
                    <a:lnTo>
                      <a:pt x="387" y="343"/>
                    </a:lnTo>
                    <a:lnTo>
                      <a:pt x="387" y="345"/>
                    </a:lnTo>
                    <a:lnTo>
                      <a:pt x="387" y="345"/>
                    </a:lnTo>
                    <a:lnTo>
                      <a:pt x="387" y="345"/>
                    </a:lnTo>
                    <a:lnTo>
                      <a:pt x="387" y="345"/>
                    </a:lnTo>
                    <a:lnTo>
                      <a:pt x="387" y="345"/>
                    </a:lnTo>
                    <a:lnTo>
                      <a:pt x="387" y="345"/>
                    </a:lnTo>
                    <a:lnTo>
                      <a:pt x="387" y="345"/>
                    </a:lnTo>
                    <a:lnTo>
                      <a:pt x="385" y="345"/>
                    </a:lnTo>
                    <a:lnTo>
                      <a:pt x="385" y="345"/>
                    </a:lnTo>
                    <a:lnTo>
                      <a:pt x="385" y="345"/>
                    </a:lnTo>
                    <a:lnTo>
                      <a:pt x="385" y="345"/>
                    </a:lnTo>
                    <a:lnTo>
                      <a:pt x="385" y="346"/>
                    </a:lnTo>
                    <a:lnTo>
                      <a:pt x="385" y="346"/>
                    </a:lnTo>
                    <a:lnTo>
                      <a:pt x="385" y="346"/>
                    </a:lnTo>
                    <a:lnTo>
                      <a:pt x="385" y="346"/>
                    </a:lnTo>
                    <a:lnTo>
                      <a:pt x="385" y="346"/>
                    </a:lnTo>
                    <a:lnTo>
                      <a:pt x="385" y="346"/>
                    </a:lnTo>
                    <a:lnTo>
                      <a:pt x="385" y="346"/>
                    </a:lnTo>
                    <a:lnTo>
                      <a:pt x="385" y="346"/>
                    </a:lnTo>
                    <a:lnTo>
                      <a:pt x="385" y="348"/>
                    </a:lnTo>
                    <a:lnTo>
                      <a:pt x="385" y="348"/>
                    </a:lnTo>
                    <a:lnTo>
                      <a:pt x="385" y="348"/>
                    </a:lnTo>
                    <a:lnTo>
                      <a:pt x="385" y="348"/>
                    </a:lnTo>
                    <a:lnTo>
                      <a:pt x="383" y="348"/>
                    </a:lnTo>
                    <a:lnTo>
                      <a:pt x="383" y="348"/>
                    </a:lnTo>
                    <a:lnTo>
                      <a:pt x="383" y="348"/>
                    </a:lnTo>
                    <a:lnTo>
                      <a:pt x="383" y="348"/>
                    </a:lnTo>
                    <a:lnTo>
                      <a:pt x="383" y="348"/>
                    </a:lnTo>
                    <a:lnTo>
                      <a:pt x="383" y="350"/>
                    </a:lnTo>
                    <a:lnTo>
                      <a:pt x="383" y="350"/>
                    </a:lnTo>
                    <a:lnTo>
                      <a:pt x="383" y="350"/>
                    </a:lnTo>
                    <a:lnTo>
                      <a:pt x="383" y="350"/>
                    </a:lnTo>
                    <a:lnTo>
                      <a:pt x="383" y="350"/>
                    </a:lnTo>
                    <a:lnTo>
                      <a:pt x="383" y="350"/>
                    </a:lnTo>
                    <a:lnTo>
                      <a:pt x="383" y="350"/>
                    </a:lnTo>
                    <a:lnTo>
                      <a:pt x="383" y="350"/>
                    </a:lnTo>
                    <a:lnTo>
                      <a:pt x="383" y="350"/>
                    </a:lnTo>
                    <a:lnTo>
                      <a:pt x="383" y="352"/>
                    </a:lnTo>
                    <a:lnTo>
                      <a:pt x="383" y="352"/>
                    </a:lnTo>
                    <a:lnTo>
                      <a:pt x="385" y="352"/>
                    </a:lnTo>
                    <a:lnTo>
                      <a:pt x="385" y="352"/>
                    </a:lnTo>
                    <a:lnTo>
                      <a:pt x="385" y="352"/>
                    </a:lnTo>
                    <a:lnTo>
                      <a:pt x="385" y="352"/>
                    </a:lnTo>
                    <a:lnTo>
                      <a:pt x="385" y="352"/>
                    </a:lnTo>
                    <a:lnTo>
                      <a:pt x="385" y="352"/>
                    </a:lnTo>
                    <a:lnTo>
                      <a:pt x="385" y="354"/>
                    </a:lnTo>
                    <a:lnTo>
                      <a:pt x="385" y="354"/>
                    </a:lnTo>
                    <a:lnTo>
                      <a:pt x="385" y="354"/>
                    </a:lnTo>
                    <a:lnTo>
                      <a:pt x="385" y="354"/>
                    </a:lnTo>
                    <a:lnTo>
                      <a:pt x="385" y="354"/>
                    </a:lnTo>
                    <a:lnTo>
                      <a:pt x="385" y="354"/>
                    </a:lnTo>
                    <a:lnTo>
                      <a:pt x="385" y="354"/>
                    </a:lnTo>
                    <a:lnTo>
                      <a:pt x="385" y="354"/>
                    </a:lnTo>
                    <a:lnTo>
                      <a:pt x="385" y="356"/>
                    </a:lnTo>
                    <a:lnTo>
                      <a:pt x="385" y="356"/>
                    </a:lnTo>
                    <a:lnTo>
                      <a:pt x="387" y="356"/>
                    </a:lnTo>
                    <a:lnTo>
                      <a:pt x="387" y="356"/>
                    </a:lnTo>
                    <a:lnTo>
                      <a:pt x="387" y="356"/>
                    </a:lnTo>
                    <a:lnTo>
                      <a:pt x="387" y="356"/>
                    </a:lnTo>
                    <a:lnTo>
                      <a:pt x="387" y="356"/>
                    </a:lnTo>
                    <a:lnTo>
                      <a:pt x="387" y="356"/>
                    </a:lnTo>
                    <a:lnTo>
                      <a:pt x="387" y="357"/>
                    </a:lnTo>
                    <a:lnTo>
                      <a:pt x="387" y="357"/>
                    </a:lnTo>
                    <a:lnTo>
                      <a:pt x="387" y="357"/>
                    </a:lnTo>
                    <a:lnTo>
                      <a:pt x="389" y="357"/>
                    </a:lnTo>
                    <a:lnTo>
                      <a:pt x="389" y="357"/>
                    </a:lnTo>
                    <a:lnTo>
                      <a:pt x="389" y="357"/>
                    </a:lnTo>
                    <a:lnTo>
                      <a:pt x="389" y="357"/>
                    </a:lnTo>
                    <a:lnTo>
                      <a:pt x="389" y="359"/>
                    </a:lnTo>
                    <a:lnTo>
                      <a:pt x="389" y="359"/>
                    </a:lnTo>
                    <a:lnTo>
                      <a:pt x="390" y="359"/>
                    </a:lnTo>
                    <a:lnTo>
                      <a:pt x="390" y="359"/>
                    </a:lnTo>
                    <a:lnTo>
                      <a:pt x="390" y="359"/>
                    </a:lnTo>
                    <a:lnTo>
                      <a:pt x="390" y="359"/>
                    </a:lnTo>
                    <a:lnTo>
                      <a:pt x="390" y="359"/>
                    </a:lnTo>
                    <a:lnTo>
                      <a:pt x="392" y="361"/>
                    </a:lnTo>
                    <a:lnTo>
                      <a:pt x="392" y="361"/>
                    </a:lnTo>
                    <a:lnTo>
                      <a:pt x="392" y="361"/>
                    </a:lnTo>
                    <a:lnTo>
                      <a:pt x="394" y="361"/>
                    </a:lnTo>
                    <a:lnTo>
                      <a:pt x="394" y="363"/>
                    </a:lnTo>
                    <a:lnTo>
                      <a:pt x="396" y="363"/>
                    </a:lnTo>
                    <a:lnTo>
                      <a:pt x="396" y="363"/>
                    </a:lnTo>
                    <a:lnTo>
                      <a:pt x="396" y="363"/>
                    </a:lnTo>
                    <a:lnTo>
                      <a:pt x="396" y="363"/>
                    </a:lnTo>
                    <a:lnTo>
                      <a:pt x="398" y="365"/>
                    </a:lnTo>
                    <a:lnTo>
                      <a:pt x="398" y="365"/>
                    </a:lnTo>
                    <a:lnTo>
                      <a:pt x="398" y="365"/>
                    </a:lnTo>
                    <a:lnTo>
                      <a:pt x="399" y="365"/>
                    </a:lnTo>
                    <a:lnTo>
                      <a:pt x="399" y="366"/>
                    </a:lnTo>
                    <a:lnTo>
                      <a:pt x="399" y="366"/>
                    </a:lnTo>
                    <a:lnTo>
                      <a:pt x="401" y="366"/>
                    </a:lnTo>
                    <a:lnTo>
                      <a:pt x="401" y="366"/>
                    </a:lnTo>
                    <a:lnTo>
                      <a:pt x="401" y="366"/>
                    </a:lnTo>
                    <a:lnTo>
                      <a:pt x="401" y="368"/>
                    </a:lnTo>
                    <a:lnTo>
                      <a:pt x="403" y="368"/>
                    </a:lnTo>
                    <a:lnTo>
                      <a:pt x="403" y="368"/>
                    </a:lnTo>
                    <a:lnTo>
                      <a:pt x="403" y="368"/>
                    </a:lnTo>
                    <a:lnTo>
                      <a:pt x="403" y="368"/>
                    </a:lnTo>
                    <a:lnTo>
                      <a:pt x="405" y="370"/>
                    </a:lnTo>
                    <a:lnTo>
                      <a:pt x="405" y="370"/>
                    </a:lnTo>
                    <a:lnTo>
                      <a:pt x="405" y="370"/>
                    </a:lnTo>
                    <a:lnTo>
                      <a:pt x="405" y="370"/>
                    </a:lnTo>
                    <a:lnTo>
                      <a:pt x="407" y="370"/>
                    </a:lnTo>
                    <a:lnTo>
                      <a:pt x="407" y="372"/>
                    </a:lnTo>
                    <a:lnTo>
                      <a:pt x="407" y="372"/>
                    </a:lnTo>
                    <a:lnTo>
                      <a:pt x="407" y="372"/>
                    </a:lnTo>
                    <a:lnTo>
                      <a:pt x="407" y="372"/>
                    </a:lnTo>
                    <a:lnTo>
                      <a:pt x="408" y="374"/>
                    </a:lnTo>
                    <a:lnTo>
                      <a:pt x="408" y="374"/>
                    </a:lnTo>
                    <a:lnTo>
                      <a:pt x="408" y="374"/>
                    </a:lnTo>
                    <a:lnTo>
                      <a:pt x="408" y="374"/>
                    </a:lnTo>
                    <a:lnTo>
                      <a:pt x="408" y="374"/>
                    </a:lnTo>
                    <a:lnTo>
                      <a:pt x="408" y="375"/>
                    </a:lnTo>
                    <a:lnTo>
                      <a:pt x="408" y="375"/>
                    </a:lnTo>
                    <a:lnTo>
                      <a:pt x="410" y="375"/>
                    </a:lnTo>
                    <a:lnTo>
                      <a:pt x="410" y="375"/>
                    </a:lnTo>
                    <a:lnTo>
                      <a:pt x="410" y="377"/>
                    </a:lnTo>
                    <a:lnTo>
                      <a:pt x="410" y="377"/>
                    </a:lnTo>
                    <a:lnTo>
                      <a:pt x="410" y="377"/>
                    </a:lnTo>
                    <a:lnTo>
                      <a:pt x="410" y="377"/>
                    </a:lnTo>
                    <a:lnTo>
                      <a:pt x="410" y="377"/>
                    </a:lnTo>
                    <a:lnTo>
                      <a:pt x="410" y="379"/>
                    </a:lnTo>
                    <a:lnTo>
                      <a:pt x="412" y="379"/>
                    </a:lnTo>
                    <a:lnTo>
                      <a:pt x="412" y="379"/>
                    </a:lnTo>
                    <a:lnTo>
                      <a:pt x="412" y="379"/>
                    </a:lnTo>
                    <a:lnTo>
                      <a:pt x="412" y="379"/>
                    </a:lnTo>
                    <a:lnTo>
                      <a:pt x="412" y="381"/>
                    </a:lnTo>
                    <a:lnTo>
                      <a:pt x="412" y="381"/>
                    </a:lnTo>
                    <a:lnTo>
                      <a:pt x="412" y="381"/>
                    </a:lnTo>
                    <a:lnTo>
                      <a:pt x="412" y="381"/>
                    </a:lnTo>
                    <a:lnTo>
                      <a:pt x="412" y="383"/>
                    </a:lnTo>
                    <a:lnTo>
                      <a:pt x="412" y="383"/>
                    </a:lnTo>
                    <a:lnTo>
                      <a:pt x="412" y="383"/>
                    </a:lnTo>
                    <a:lnTo>
                      <a:pt x="412" y="383"/>
                    </a:lnTo>
                    <a:lnTo>
                      <a:pt x="412" y="384"/>
                    </a:lnTo>
                    <a:lnTo>
                      <a:pt x="412" y="384"/>
                    </a:lnTo>
                    <a:lnTo>
                      <a:pt x="412" y="384"/>
                    </a:lnTo>
                    <a:lnTo>
                      <a:pt x="412" y="384"/>
                    </a:lnTo>
                    <a:lnTo>
                      <a:pt x="412" y="384"/>
                    </a:lnTo>
                    <a:lnTo>
                      <a:pt x="412" y="386"/>
                    </a:lnTo>
                    <a:lnTo>
                      <a:pt x="412" y="386"/>
                    </a:lnTo>
                    <a:lnTo>
                      <a:pt x="412" y="386"/>
                    </a:lnTo>
                    <a:lnTo>
                      <a:pt x="412" y="386"/>
                    </a:lnTo>
                    <a:lnTo>
                      <a:pt x="412" y="388"/>
                    </a:lnTo>
                    <a:lnTo>
                      <a:pt x="412" y="388"/>
                    </a:lnTo>
                    <a:lnTo>
                      <a:pt x="412" y="388"/>
                    </a:lnTo>
                    <a:lnTo>
                      <a:pt x="412" y="388"/>
                    </a:lnTo>
                    <a:lnTo>
                      <a:pt x="412" y="388"/>
                    </a:lnTo>
                    <a:lnTo>
                      <a:pt x="412" y="390"/>
                    </a:lnTo>
                    <a:lnTo>
                      <a:pt x="412" y="390"/>
                    </a:lnTo>
                    <a:lnTo>
                      <a:pt x="412" y="390"/>
                    </a:lnTo>
                    <a:lnTo>
                      <a:pt x="410" y="390"/>
                    </a:lnTo>
                    <a:lnTo>
                      <a:pt x="410" y="392"/>
                    </a:lnTo>
                    <a:lnTo>
                      <a:pt x="410" y="392"/>
                    </a:lnTo>
                    <a:lnTo>
                      <a:pt x="410" y="392"/>
                    </a:lnTo>
                    <a:lnTo>
                      <a:pt x="410" y="394"/>
                    </a:lnTo>
                    <a:lnTo>
                      <a:pt x="410" y="394"/>
                    </a:lnTo>
                    <a:lnTo>
                      <a:pt x="410" y="394"/>
                    </a:lnTo>
                    <a:lnTo>
                      <a:pt x="410" y="394"/>
                    </a:lnTo>
                    <a:lnTo>
                      <a:pt x="408" y="395"/>
                    </a:lnTo>
                    <a:lnTo>
                      <a:pt x="408" y="395"/>
                    </a:lnTo>
                    <a:lnTo>
                      <a:pt x="408" y="395"/>
                    </a:lnTo>
                    <a:lnTo>
                      <a:pt x="408" y="395"/>
                    </a:lnTo>
                    <a:lnTo>
                      <a:pt x="408" y="395"/>
                    </a:lnTo>
                    <a:lnTo>
                      <a:pt x="408" y="397"/>
                    </a:lnTo>
                    <a:lnTo>
                      <a:pt x="407" y="397"/>
                    </a:lnTo>
                    <a:lnTo>
                      <a:pt x="407" y="397"/>
                    </a:lnTo>
                    <a:lnTo>
                      <a:pt x="407" y="397"/>
                    </a:lnTo>
                    <a:lnTo>
                      <a:pt x="407" y="397"/>
                    </a:lnTo>
                    <a:lnTo>
                      <a:pt x="407" y="399"/>
                    </a:lnTo>
                    <a:lnTo>
                      <a:pt x="407" y="399"/>
                    </a:lnTo>
                    <a:lnTo>
                      <a:pt x="405" y="399"/>
                    </a:lnTo>
                    <a:lnTo>
                      <a:pt x="405" y="399"/>
                    </a:lnTo>
                    <a:lnTo>
                      <a:pt x="405" y="399"/>
                    </a:lnTo>
                    <a:lnTo>
                      <a:pt x="405" y="399"/>
                    </a:lnTo>
                    <a:lnTo>
                      <a:pt x="403" y="401"/>
                    </a:lnTo>
                    <a:lnTo>
                      <a:pt x="403" y="401"/>
                    </a:lnTo>
                    <a:lnTo>
                      <a:pt x="403" y="401"/>
                    </a:lnTo>
                    <a:lnTo>
                      <a:pt x="403" y="401"/>
                    </a:lnTo>
                    <a:lnTo>
                      <a:pt x="403" y="401"/>
                    </a:lnTo>
                    <a:lnTo>
                      <a:pt x="401" y="401"/>
                    </a:lnTo>
                    <a:lnTo>
                      <a:pt x="401" y="401"/>
                    </a:lnTo>
                    <a:lnTo>
                      <a:pt x="401" y="401"/>
                    </a:lnTo>
                    <a:lnTo>
                      <a:pt x="401" y="403"/>
                    </a:lnTo>
                    <a:lnTo>
                      <a:pt x="399" y="403"/>
                    </a:lnTo>
                    <a:lnTo>
                      <a:pt x="399" y="403"/>
                    </a:lnTo>
                    <a:lnTo>
                      <a:pt x="399" y="403"/>
                    </a:lnTo>
                    <a:lnTo>
                      <a:pt x="399" y="403"/>
                    </a:lnTo>
                    <a:lnTo>
                      <a:pt x="398" y="403"/>
                    </a:lnTo>
                    <a:lnTo>
                      <a:pt x="398" y="403"/>
                    </a:lnTo>
                    <a:lnTo>
                      <a:pt x="398" y="403"/>
                    </a:lnTo>
                    <a:lnTo>
                      <a:pt x="396" y="403"/>
                    </a:lnTo>
                    <a:lnTo>
                      <a:pt x="396" y="403"/>
                    </a:lnTo>
                    <a:lnTo>
                      <a:pt x="396" y="403"/>
                    </a:lnTo>
                    <a:lnTo>
                      <a:pt x="396" y="403"/>
                    </a:lnTo>
                    <a:lnTo>
                      <a:pt x="394" y="403"/>
                    </a:lnTo>
                    <a:lnTo>
                      <a:pt x="394" y="403"/>
                    </a:lnTo>
                    <a:lnTo>
                      <a:pt x="394" y="403"/>
                    </a:lnTo>
                    <a:lnTo>
                      <a:pt x="392" y="403"/>
                    </a:lnTo>
                    <a:lnTo>
                      <a:pt x="392" y="403"/>
                    </a:lnTo>
                    <a:lnTo>
                      <a:pt x="392" y="403"/>
                    </a:lnTo>
                    <a:lnTo>
                      <a:pt x="390" y="403"/>
                    </a:lnTo>
                    <a:lnTo>
                      <a:pt x="390" y="403"/>
                    </a:lnTo>
                    <a:lnTo>
                      <a:pt x="390" y="403"/>
                    </a:lnTo>
                    <a:lnTo>
                      <a:pt x="389" y="403"/>
                    </a:lnTo>
                    <a:lnTo>
                      <a:pt x="389" y="403"/>
                    </a:lnTo>
                    <a:lnTo>
                      <a:pt x="389" y="403"/>
                    </a:lnTo>
                    <a:lnTo>
                      <a:pt x="387" y="403"/>
                    </a:lnTo>
                    <a:lnTo>
                      <a:pt x="387" y="403"/>
                    </a:lnTo>
                    <a:lnTo>
                      <a:pt x="387" y="403"/>
                    </a:lnTo>
                    <a:lnTo>
                      <a:pt x="385" y="403"/>
                    </a:lnTo>
                    <a:lnTo>
                      <a:pt x="385" y="403"/>
                    </a:lnTo>
                    <a:lnTo>
                      <a:pt x="385" y="403"/>
                    </a:lnTo>
                    <a:lnTo>
                      <a:pt x="385" y="403"/>
                    </a:lnTo>
                    <a:lnTo>
                      <a:pt x="383" y="403"/>
                    </a:lnTo>
                    <a:lnTo>
                      <a:pt x="383" y="403"/>
                    </a:lnTo>
                    <a:lnTo>
                      <a:pt x="383" y="403"/>
                    </a:lnTo>
                    <a:lnTo>
                      <a:pt x="383" y="403"/>
                    </a:lnTo>
                    <a:lnTo>
                      <a:pt x="381" y="403"/>
                    </a:lnTo>
                    <a:lnTo>
                      <a:pt x="381" y="403"/>
                    </a:lnTo>
                    <a:lnTo>
                      <a:pt x="381" y="403"/>
                    </a:lnTo>
                    <a:lnTo>
                      <a:pt x="381" y="401"/>
                    </a:lnTo>
                    <a:lnTo>
                      <a:pt x="380" y="401"/>
                    </a:lnTo>
                    <a:lnTo>
                      <a:pt x="380" y="401"/>
                    </a:lnTo>
                    <a:lnTo>
                      <a:pt x="380" y="401"/>
                    </a:lnTo>
                    <a:lnTo>
                      <a:pt x="380" y="401"/>
                    </a:lnTo>
                    <a:lnTo>
                      <a:pt x="378" y="401"/>
                    </a:lnTo>
                    <a:lnTo>
                      <a:pt x="378" y="401"/>
                    </a:lnTo>
                    <a:lnTo>
                      <a:pt x="378" y="401"/>
                    </a:lnTo>
                    <a:lnTo>
                      <a:pt x="378" y="401"/>
                    </a:lnTo>
                    <a:lnTo>
                      <a:pt x="376" y="401"/>
                    </a:lnTo>
                    <a:lnTo>
                      <a:pt x="376" y="399"/>
                    </a:lnTo>
                    <a:lnTo>
                      <a:pt x="376" y="399"/>
                    </a:lnTo>
                    <a:lnTo>
                      <a:pt x="376" y="399"/>
                    </a:lnTo>
                    <a:lnTo>
                      <a:pt x="374" y="399"/>
                    </a:lnTo>
                    <a:lnTo>
                      <a:pt x="374" y="399"/>
                    </a:lnTo>
                    <a:lnTo>
                      <a:pt x="374" y="399"/>
                    </a:lnTo>
                    <a:lnTo>
                      <a:pt x="374" y="399"/>
                    </a:lnTo>
                    <a:lnTo>
                      <a:pt x="372" y="397"/>
                    </a:lnTo>
                    <a:lnTo>
                      <a:pt x="372" y="397"/>
                    </a:lnTo>
                    <a:lnTo>
                      <a:pt x="372" y="397"/>
                    </a:lnTo>
                    <a:lnTo>
                      <a:pt x="372" y="397"/>
                    </a:lnTo>
                    <a:lnTo>
                      <a:pt x="372" y="397"/>
                    </a:lnTo>
                    <a:lnTo>
                      <a:pt x="371" y="397"/>
                    </a:lnTo>
                    <a:lnTo>
                      <a:pt x="371" y="397"/>
                    </a:lnTo>
                    <a:lnTo>
                      <a:pt x="371" y="397"/>
                    </a:lnTo>
                    <a:lnTo>
                      <a:pt x="371" y="395"/>
                    </a:lnTo>
                    <a:lnTo>
                      <a:pt x="371" y="395"/>
                    </a:lnTo>
                    <a:lnTo>
                      <a:pt x="369" y="395"/>
                    </a:lnTo>
                    <a:lnTo>
                      <a:pt x="369" y="395"/>
                    </a:lnTo>
                    <a:lnTo>
                      <a:pt x="369" y="395"/>
                    </a:lnTo>
                    <a:lnTo>
                      <a:pt x="369" y="395"/>
                    </a:lnTo>
                    <a:lnTo>
                      <a:pt x="369" y="395"/>
                    </a:lnTo>
                    <a:lnTo>
                      <a:pt x="369" y="395"/>
                    </a:lnTo>
                    <a:lnTo>
                      <a:pt x="369" y="395"/>
                    </a:lnTo>
                    <a:lnTo>
                      <a:pt x="369" y="395"/>
                    </a:lnTo>
                    <a:lnTo>
                      <a:pt x="369" y="395"/>
                    </a:lnTo>
                    <a:lnTo>
                      <a:pt x="367" y="395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7" y="394"/>
                    </a:lnTo>
                    <a:lnTo>
                      <a:pt x="365" y="395"/>
                    </a:lnTo>
                    <a:lnTo>
                      <a:pt x="365" y="395"/>
                    </a:lnTo>
                    <a:lnTo>
                      <a:pt x="365" y="395"/>
                    </a:lnTo>
                    <a:lnTo>
                      <a:pt x="365" y="395"/>
                    </a:lnTo>
                    <a:lnTo>
                      <a:pt x="365" y="395"/>
                    </a:lnTo>
                    <a:lnTo>
                      <a:pt x="365" y="395"/>
                    </a:lnTo>
                    <a:lnTo>
                      <a:pt x="365" y="395"/>
                    </a:lnTo>
                    <a:lnTo>
                      <a:pt x="365" y="395"/>
                    </a:lnTo>
                    <a:lnTo>
                      <a:pt x="365" y="395"/>
                    </a:lnTo>
                    <a:lnTo>
                      <a:pt x="365" y="395"/>
                    </a:lnTo>
                    <a:lnTo>
                      <a:pt x="365" y="395"/>
                    </a:lnTo>
                    <a:lnTo>
                      <a:pt x="365" y="395"/>
                    </a:lnTo>
                    <a:lnTo>
                      <a:pt x="363" y="395"/>
                    </a:lnTo>
                    <a:lnTo>
                      <a:pt x="363" y="395"/>
                    </a:lnTo>
                    <a:lnTo>
                      <a:pt x="363" y="395"/>
                    </a:lnTo>
                    <a:lnTo>
                      <a:pt x="363" y="397"/>
                    </a:lnTo>
                    <a:lnTo>
                      <a:pt x="363" y="397"/>
                    </a:lnTo>
                    <a:lnTo>
                      <a:pt x="363" y="397"/>
                    </a:lnTo>
                    <a:lnTo>
                      <a:pt x="363" y="397"/>
                    </a:lnTo>
                    <a:lnTo>
                      <a:pt x="360" y="395"/>
                    </a:lnTo>
                    <a:close/>
                    <a:moveTo>
                      <a:pt x="428" y="345"/>
                    </a:moveTo>
                    <a:lnTo>
                      <a:pt x="488" y="350"/>
                    </a:lnTo>
                    <a:lnTo>
                      <a:pt x="486" y="374"/>
                    </a:lnTo>
                    <a:lnTo>
                      <a:pt x="481" y="374"/>
                    </a:lnTo>
                    <a:lnTo>
                      <a:pt x="481" y="374"/>
                    </a:lnTo>
                    <a:lnTo>
                      <a:pt x="481" y="372"/>
                    </a:lnTo>
                    <a:lnTo>
                      <a:pt x="481" y="372"/>
                    </a:lnTo>
                    <a:lnTo>
                      <a:pt x="481" y="372"/>
                    </a:lnTo>
                    <a:lnTo>
                      <a:pt x="481" y="370"/>
                    </a:lnTo>
                    <a:lnTo>
                      <a:pt x="481" y="370"/>
                    </a:lnTo>
                    <a:lnTo>
                      <a:pt x="481" y="370"/>
                    </a:lnTo>
                    <a:lnTo>
                      <a:pt x="481" y="370"/>
                    </a:lnTo>
                    <a:lnTo>
                      <a:pt x="481" y="368"/>
                    </a:lnTo>
                    <a:lnTo>
                      <a:pt x="481" y="368"/>
                    </a:lnTo>
                    <a:lnTo>
                      <a:pt x="481" y="368"/>
                    </a:lnTo>
                    <a:lnTo>
                      <a:pt x="481" y="366"/>
                    </a:lnTo>
                    <a:lnTo>
                      <a:pt x="481" y="366"/>
                    </a:lnTo>
                    <a:lnTo>
                      <a:pt x="481" y="366"/>
                    </a:lnTo>
                    <a:lnTo>
                      <a:pt x="481" y="366"/>
                    </a:lnTo>
                    <a:lnTo>
                      <a:pt x="481" y="365"/>
                    </a:lnTo>
                    <a:lnTo>
                      <a:pt x="479" y="365"/>
                    </a:lnTo>
                    <a:lnTo>
                      <a:pt x="479" y="365"/>
                    </a:lnTo>
                    <a:lnTo>
                      <a:pt x="479" y="365"/>
                    </a:lnTo>
                    <a:lnTo>
                      <a:pt x="479" y="363"/>
                    </a:lnTo>
                    <a:lnTo>
                      <a:pt x="479" y="363"/>
                    </a:lnTo>
                    <a:lnTo>
                      <a:pt x="479" y="363"/>
                    </a:lnTo>
                    <a:lnTo>
                      <a:pt x="479" y="363"/>
                    </a:lnTo>
                    <a:lnTo>
                      <a:pt x="479" y="361"/>
                    </a:lnTo>
                    <a:lnTo>
                      <a:pt x="479" y="361"/>
                    </a:lnTo>
                    <a:lnTo>
                      <a:pt x="477" y="361"/>
                    </a:lnTo>
                    <a:lnTo>
                      <a:pt x="477" y="361"/>
                    </a:lnTo>
                    <a:lnTo>
                      <a:pt x="477" y="361"/>
                    </a:lnTo>
                    <a:lnTo>
                      <a:pt x="477" y="359"/>
                    </a:lnTo>
                    <a:lnTo>
                      <a:pt x="477" y="359"/>
                    </a:lnTo>
                    <a:lnTo>
                      <a:pt x="477" y="359"/>
                    </a:lnTo>
                    <a:lnTo>
                      <a:pt x="477" y="359"/>
                    </a:lnTo>
                    <a:lnTo>
                      <a:pt x="477" y="359"/>
                    </a:lnTo>
                    <a:lnTo>
                      <a:pt x="475" y="359"/>
                    </a:lnTo>
                    <a:lnTo>
                      <a:pt x="475" y="357"/>
                    </a:lnTo>
                    <a:lnTo>
                      <a:pt x="475" y="357"/>
                    </a:lnTo>
                    <a:lnTo>
                      <a:pt x="475" y="357"/>
                    </a:lnTo>
                    <a:lnTo>
                      <a:pt x="475" y="357"/>
                    </a:lnTo>
                    <a:lnTo>
                      <a:pt x="475" y="357"/>
                    </a:lnTo>
                    <a:lnTo>
                      <a:pt x="475" y="357"/>
                    </a:lnTo>
                    <a:lnTo>
                      <a:pt x="473" y="356"/>
                    </a:lnTo>
                    <a:lnTo>
                      <a:pt x="473" y="356"/>
                    </a:lnTo>
                    <a:lnTo>
                      <a:pt x="473" y="356"/>
                    </a:lnTo>
                    <a:lnTo>
                      <a:pt x="473" y="356"/>
                    </a:lnTo>
                    <a:lnTo>
                      <a:pt x="473" y="356"/>
                    </a:lnTo>
                    <a:lnTo>
                      <a:pt x="473" y="356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2" y="356"/>
                    </a:lnTo>
                    <a:lnTo>
                      <a:pt x="472" y="354"/>
                    </a:lnTo>
                    <a:lnTo>
                      <a:pt x="472" y="354"/>
                    </a:lnTo>
                    <a:lnTo>
                      <a:pt x="470" y="354"/>
                    </a:lnTo>
                    <a:lnTo>
                      <a:pt x="470" y="354"/>
                    </a:lnTo>
                    <a:lnTo>
                      <a:pt x="470" y="354"/>
                    </a:lnTo>
                    <a:lnTo>
                      <a:pt x="470" y="354"/>
                    </a:lnTo>
                    <a:lnTo>
                      <a:pt x="470" y="354"/>
                    </a:lnTo>
                    <a:lnTo>
                      <a:pt x="468" y="354"/>
                    </a:lnTo>
                    <a:lnTo>
                      <a:pt x="468" y="354"/>
                    </a:lnTo>
                    <a:lnTo>
                      <a:pt x="468" y="354"/>
                    </a:lnTo>
                    <a:lnTo>
                      <a:pt x="468" y="354"/>
                    </a:lnTo>
                    <a:lnTo>
                      <a:pt x="466" y="354"/>
                    </a:lnTo>
                    <a:lnTo>
                      <a:pt x="466" y="354"/>
                    </a:lnTo>
                    <a:lnTo>
                      <a:pt x="466" y="354"/>
                    </a:lnTo>
                    <a:lnTo>
                      <a:pt x="466" y="352"/>
                    </a:lnTo>
                    <a:lnTo>
                      <a:pt x="466" y="352"/>
                    </a:lnTo>
                    <a:lnTo>
                      <a:pt x="459" y="403"/>
                    </a:lnTo>
                    <a:lnTo>
                      <a:pt x="459" y="403"/>
                    </a:lnTo>
                    <a:lnTo>
                      <a:pt x="459" y="403"/>
                    </a:lnTo>
                    <a:lnTo>
                      <a:pt x="459" y="403"/>
                    </a:lnTo>
                    <a:lnTo>
                      <a:pt x="459" y="403"/>
                    </a:lnTo>
                    <a:lnTo>
                      <a:pt x="459" y="404"/>
                    </a:lnTo>
                    <a:lnTo>
                      <a:pt x="459" y="404"/>
                    </a:lnTo>
                    <a:lnTo>
                      <a:pt x="459" y="404"/>
                    </a:lnTo>
                    <a:lnTo>
                      <a:pt x="459" y="404"/>
                    </a:lnTo>
                    <a:lnTo>
                      <a:pt x="459" y="404"/>
                    </a:lnTo>
                    <a:lnTo>
                      <a:pt x="459" y="404"/>
                    </a:lnTo>
                    <a:lnTo>
                      <a:pt x="459" y="404"/>
                    </a:lnTo>
                    <a:lnTo>
                      <a:pt x="459" y="404"/>
                    </a:lnTo>
                    <a:lnTo>
                      <a:pt x="459" y="404"/>
                    </a:lnTo>
                    <a:lnTo>
                      <a:pt x="459" y="404"/>
                    </a:lnTo>
                    <a:lnTo>
                      <a:pt x="459" y="406"/>
                    </a:lnTo>
                    <a:lnTo>
                      <a:pt x="459" y="406"/>
                    </a:lnTo>
                    <a:lnTo>
                      <a:pt x="459" y="406"/>
                    </a:lnTo>
                    <a:lnTo>
                      <a:pt x="459" y="406"/>
                    </a:lnTo>
                    <a:lnTo>
                      <a:pt x="459" y="406"/>
                    </a:lnTo>
                    <a:lnTo>
                      <a:pt x="459" y="406"/>
                    </a:lnTo>
                    <a:lnTo>
                      <a:pt x="459" y="406"/>
                    </a:lnTo>
                    <a:lnTo>
                      <a:pt x="461" y="406"/>
                    </a:lnTo>
                    <a:lnTo>
                      <a:pt x="461" y="406"/>
                    </a:lnTo>
                    <a:lnTo>
                      <a:pt x="461" y="406"/>
                    </a:lnTo>
                    <a:lnTo>
                      <a:pt x="461" y="406"/>
                    </a:lnTo>
                    <a:lnTo>
                      <a:pt x="461" y="406"/>
                    </a:lnTo>
                    <a:lnTo>
                      <a:pt x="461" y="406"/>
                    </a:lnTo>
                    <a:lnTo>
                      <a:pt x="461" y="408"/>
                    </a:lnTo>
                    <a:lnTo>
                      <a:pt x="461" y="408"/>
                    </a:lnTo>
                    <a:lnTo>
                      <a:pt x="461" y="408"/>
                    </a:lnTo>
                    <a:lnTo>
                      <a:pt x="461" y="408"/>
                    </a:lnTo>
                    <a:lnTo>
                      <a:pt x="461" y="408"/>
                    </a:lnTo>
                    <a:lnTo>
                      <a:pt x="461" y="408"/>
                    </a:lnTo>
                    <a:lnTo>
                      <a:pt x="461" y="408"/>
                    </a:lnTo>
                    <a:lnTo>
                      <a:pt x="461" y="408"/>
                    </a:lnTo>
                    <a:lnTo>
                      <a:pt x="463" y="408"/>
                    </a:lnTo>
                    <a:lnTo>
                      <a:pt x="463" y="408"/>
                    </a:lnTo>
                    <a:lnTo>
                      <a:pt x="463" y="408"/>
                    </a:lnTo>
                    <a:lnTo>
                      <a:pt x="463" y="408"/>
                    </a:lnTo>
                    <a:lnTo>
                      <a:pt x="463" y="408"/>
                    </a:lnTo>
                    <a:lnTo>
                      <a:pt x="463" y="408"/>
                    </a:lnTo>
                    <a:lnTo>
                      <a:pt x="463" y="408"/>
                    </a:lnTo>
                    <a:lnTo>
                      <a:pt x="463" y="408"/>
                    </a:lnTo>
                    <a:lnTo>
                      <a:pt x="463" y="410"/>
                    </a:lnTo>
                    <a:lnTo>
                      <a:pt x="463" y="410"/>
                    </a:lnTo>
                    <a:lnTo>
                      <a:pt x="464" y="410"/>
                    </a:lnTo>
                    <a:lnTo>
                      <a:pt x="464" y="410"/>
                    </a:lnTo>
                    <a:lnTo>
                      <a:pt x="464" y="410"/>
                    </a:lnTo>
                    <a:lnTo>
                      <a:pt x="464" y="410"/>
                    </a:lnTo>
                    <a:lnTo>
                      <a:pt x="464" y="410"/>
                    </a:lnTo>
                    <a:lnTo>
                      <a:pt x="464" y="410"/>
                    </a:lnTo>
                    <a:lnTo>
                      <a:pt x="464" y="410"/>
                    </a:lnTo>
                    <a:lnTo>
                      <a:pt x="466" y="410"/>
                    </a:lnTo>
                    <a:lnTo>
                      <a:pt x="466" y="410"/>
                    </a:lnTo>
                    <a:lnTo>
                      <a:pt x="466" y="410"/>
                    </a:lnTo>
                    <a:lnTo>
                      <a:pt x="466" y="410"/>
                    </a:lnTo>
                    <a:lnTo>
                      <a:pt x="468" y="410"/>
                    </a:lnTo>
                    <a:lnTo>
                      <a:pt x="468" y="410"/>
                    </a:lnTo>
                    <a:lnTo>
                      <a:pt x="468" y="410"/>
                    </a:lnTo>
                    <a:lnTo>
                      <a:pt x="470" y="410"/>
                    </a:lnTo>
                    <a:lnTo>
                      <a:pt x="468" y="413"/>
                    </a:lnTo>
                    <a:lnTo>
                      <a:pt x="432" y="410"/>
                    </a:lnTo>
                    <a:lnTo>
                      <a:pt x="432" y="406"/>
                    </a:lnTo>
                    <a:lnTo>
                      <a:pt x="432" y="406"/>
                    </a:lnTo>
                    <a:lnTo>
                      <a:pt x="434" y="406"/>
                    </a:lnTo>
                    <a:lnTo>
                      <a:pt x="434" y="406"/>
                    </a:lnTo>
                    <a:lnTo>
                      <a:pt x="436" y="406"/>
                    </a:lnTo>
                    <a:lnTo>
                      <a:pt x="436" y="406"/>
                    </a:lnTo>
                    <a:lnTo>
                      <a:pt x="436" y="406"/>
                    </a:lnTo>
                    <a:lnTo>
                      <a:pt x="436" y="406"/>
                    </a:lnTo>
                    <a:lnTo>
                      <a:pt x="437" y="406"/>
                    </a:lnTo>
                    <a:lnTo>
                      <a:pt x="437" y="406"/>
                    </a:lnTo>
                    <a:lnTo>
                      <a:pt x="437" y="406"/>
                    </a:lnTo>
                    <a:lnTo>
                      <a:pt x="437" y="406"/>
                    </a:lnTo>
                    <a:lnTo>
                      <a:pt x="437" y="406"/>
                    </a:lnTo>
                    <a:lnTo>
                      <a:pt x="437" y="406"/>
                    </a:lnTo>
                    <a:lnTo>
                      <a:pt x="439" y="406"/>
                    </a:lnTo>
                    <a:lnTo>
                      <a:pt x="439" y="406"/>
                    </a:lnTo>
                    <a:lnTo>
                      <a:pt x="439" y="406"/>
                    </a:lnTo>
                    <a:lnTo>
                      <a:pt x="439" y="406"/>
                    </a:lnTo>
                    <a:lnTo>
                      <a:pt x="439" y="406"/>
                    </a:lnTo>
                    <a:lnTo>
                      <a:pt x="439" y="406"/>
                    </a:lnTo>
                    <a:lnTo>
                      <a:pt x="439" y="406"/>
                    </a:lnTo>
                    <a:lnTo>
                      <a:pt x="439" y="406"/>
                    </a:lnTo>
                    <a:lnTo>
                      <a:pt x="441" y="406"/>
                    </a:lnTo>
                    <a:lnTo>
                      <a:pt x="441" y="406"/>
                    </a:lnTo>
                    <a:lnTo>
                      <a:pt x="441" y="406"/>
                    </a:lnTo>
                    <a:lnTo>
                      <a:pt x="441" y="406"/>
                    </a:lnTo>
                    <a:lnTo>
                      <a:pt x="441" y="406"/>
                    </a:lnTo>
                    <a:lnTo>
                      <a:pt x="441" y="406"/>
                    </a:lnTo>
                    <a:lnTo>
                      <a:pt x="441" y="406"/>
                    </a:lnTo>
                    <a:lnTo>
                      <a:pt x="441" y="406"/>
                    </a:lnTo>
                    <a:lnTo>
                      <a:pt x="441" y="406"/>
                    </a:lnTo>
                    <a:lnTo>
                      <a:pt x="441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4"/>
                    </a:lnTo>
                    <a:lnTo>
                      <a:pt x="443" y="403"/>
                    </a:lnTo>
                    <a:lnTo>
                      <a:pt x="443" y="403"/>
                    </a:lnTo>
                    <a:lnTo>
                      <a:pt x="445" y="403"/>
                    </a:lnTo>
                    <a:lnTo>
                      <a:pt x="445" y="403"/>
                    </a:lnTo>
                    <a:lnTo>
                      <a:pt x="445" y="403"/>
                    </a:lnTo>
                    <a:lnTo>
                      <a:pt x="445" y="403"/>
                    </a:lnTo>
                    <a:lnTo>
                      <a:pt x="445" y="403"/>
                    </a:lnTo>
                    <a:lnTo>
                      <a:pt x="445" y="403"/>
                    </a:lnTo>
                    <a:lnTo>
                      <a:pt x="445" y="403"/>
                    </a:lnTo>
                    <a:lnTo>
                      <a:pt x="445" y="403"/>
                    </a:lnTo>
                    <a:lnTo>
                      <a:pt x="445" y="403"/>
                    </a:lnTo>
                    <a:lnTo>
                      <a:pt x="445" y="401"/>
                    </a:lnTo>
                    <a:lnTo>
                      <a:pt x="445" y="401"/>
                    </a:lnTo>
                    <a:lnTo>
                      <a:pt x="445" y="401"/>
                    </a:lnTo>
                    <a:lnTo>
                      <a:pt x="445" y="401"/>
                    </a:lnTo>
                    <a:lnTo>
                      <a:pt x="450" y="350"/>
                    </a:lnTo>
                    <a:lnTo>
                      <a:pt x="450" y="350"/>
                    </a:lnTo>
                    <a:lnTo>
                      <a:pt x="450" y="350"/>
                    </a:lnTo>
                    <a:lnTo>
                      <a:pt x="448" y="350"/>
                    </a:lnTo>
                    <a:lnTo>
                      <a:pt x="448" y="350"/>
                    </a:lnTo>
                    <a:lnTo>
                      <a:pt x="448" y="350"/>
                    </a:lnTo>
                    <a:lnTo>
                      <a:pt x="448" y="350"/>
                    </a:lnTo>
                    <a:lnTo>
                      <a:pt x="446" y="350"/>
                    </a:lnTo>
                    <a:lnTo>
                      <a:pt x="446" y="350"/>
                    </a:lnTo>
                    <a:lnTo>
                      <a:pt x="446" y="350"/>
                    </a:lnTo>
                    <a:lnTo>
                      <a:pt x="446" y="350"/>
                    </a:lnTo>
                    <a:lnTo>
                      <a:pt x="446" y="350"/>
                    </a:lnTo>
                    <a:lnTo>
                      <a:pt x="445" y="350"/>
                    </a:lnTo>
                    <a:lnTo>
                      <a:pt x="445" y="350"/>
                    </a:lnTo>
                    <a:lnTo>
                      <a:pt x="445" y="352"/>
                    </a:lnTo>
                    <a:lnTo>
                      <a:pt x="445" y="352"/>
                    </a:lnTo>
                    <a:lnTo>
                      <a:pt x="445" y="352"/>
                    </a:lnTo>
                    <a:lnTo>
                      <a:pt x="443" y="352"/>
                    </a:lnTo>
                    <a:lnTo>
                      <a:pt x="443" y="352"/>
                    </a:lnTo>
                    <a:lnTo>
                      <a:pt x="443" y="352"/>
                    </a:lnTo>
                    <a:lnTo>
                      <a:pt x="443" y="352"/>
                    </a:lnTo>
                    <a:lnTo>
                      <a:pt x="441" y="352"/>
                    </a:lnTo>
                    <a:lnTo>
                      <a:pt x="441" y="352"/>
                    </a:lnTo>
                    <a:lnTo>
                      <a:pt x="441" y="352"/>
                    </a:lnTo>
                    <a:lnTo>
                      <a:pt x="441" y="352"/>
                    </a:lnTo>
                    <a:lnTo>
                      <a:pt x="441" y="352"/>
                    </a:lnTo>
                    <a:lnTo>
                      <a:pt x="441" y="352"/>
                    </a:lnTo>
                    <a:lnTo>
                      <a:pt x="439" y="352"/>
                    </a:lnTo>
                    <a:lnTo>
                      <a:pt x="439" y="354"/>
                    </a:lnTo>
                    <a:lnTo>
                      <a:pt x="439" y="354"/>
                    </a:lnTo>
                    <a:lnTo>
                      <a:pt x="439" y="354"/>
                    </a:lnTo>
                    <a:lnTo>
                      <a:pt x="439" y="354"/>
                    </a:lnTo>
                    <a:lnTo>
                      <a:pt x="437" y="354"/>
                    </a:lnTo>
                    <a:lnTo>
                      <a:pt x="437" y="354"/>
                    </a:lnTo>
                    <a:lnTo>
                      <a:pt x="437" y="354"/>
                    </a:lnTo>
                    <a:lnTo>
                      <a:pt x="437" y="356"/>
                    </a:lnTo>
                    <a:lnTo>
                      <a:pt x="437" y="356"/>
                    </a:lnTo>
                    <a:lnTo>
                      <a:pt x="436" y="356"/>
                    </a:lnTo>
                    <a:lnTo>
                      <a:pt x="436" y="356"/>
                    </a:lnTo>
                    <a:lnTo>
                      <a:pt x="436" y="356"/>
                    </a:lnTo>
                    <a:lnTo>
                      <a:pt x="436" y="356"/>
                    </a:lnTo>
                    <a:lnTo>
                      <a:pt x="436" y="357"/>
                    </a:lnTo>
                    <a:lnTo>
                      <a:pt x="436" y="357"/>
                    </a:lnTo>
                    <a:lnTo>
                      <a:pt x="436" y="357"/>
                    </a:lnTo>
                    <a:lnTo>
                      <a:pt x="434" y="357"/>
                    </a:lnTo>
                    <a:lnTo>
                      <a:pt x="434" y="357"/>
                    </a:lnTo>
                    <a:lnTo>
                      <a:pt x="434" y="357"/>
                    </a:lnTo>
                    <a:lnTo>
                      <a:pt x="434" y="359"/>
                    </a:lnTo>
                    <a:lnTo>
                      <a:pt x="434" y="359"/>
                    </a:lnTo>
                    <a:lnTo>
                      <a:pt x="434" y="359"/>
                    </a:lnTo>
                    <a:lnTo>
                      <a:pt x="432" y="359"/>
                    </a:lnTo>
                    <a:lnTo>
                      <a:pt x="432" y="361"/>
                    </a:lnTo>
                    <a:lnTo>
                      <a:pt x="432" y="361"/>
                    </a:lnTo>
                    <a:lnTo>
                      <a:pt x="432" y="361"/>
                    </a:lnTo>
                    <a:lnTo>
                      <a:pt x="432" y="361"/>
                    </a:lnTo>
                    <a:lnTo>
                      <a:pt x="432" y="363"/>
                    </a:lnTo>
                    <a:lnTo>
                      <a:pt x="432" y="363"/>
                    </a:lnTo>
                    <a:lnTo>
                      <a:pt x="432" y="363"/>
                    </a:lnTo>
                    <a:lnTo>
                      <a:pt x="430" y="363"/>
                    </a:lnTo>
                    <a:lnTo>
                      <a:pt x="430" y="365"/>
                    </a:lnTo>
                    <a:lnTo>
                      <a:pt x="430" y="365"/>
                    </a:lnTo>
                    <a:lnTo>
                      <a:pt x="430" y="365"/>
                    </a:lnTo>
                    <a:lnTo>
                      <a:pt x="430" y="366"/>
                    </a:lnTo>
                    <a:lnTo>
                      <a:pt x="430" y="366"/>
                    </a:lnTo>
                    <a:lnTo>
                      <a:pt x="430" y="366"/>
                    </a:lnTo>
                    <a:lnTo>
                      <a:pt x="430" y="366"/>
                    </a:lnTo>
                    <a:lnTo>
                      <a:pt x="425" y="366"/>
                    </a:lnTo>
                    <a:lnTo>
                      <a:pt x="428" y="345"/>
                    </a:lnTo>
                    <a:close/>
                  </a:path>
                </a:pathLst>
              </a:custGeom>
              <a:solidFill>
                <a:srgbClr val="1D29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sp>
          <p:nvSpPr>
            <p:cNvPr id="31" name="ï$ḻïḓe"/>
            <p:cNvSpPr/>
            <p:nvPr/>
          </p:nvSpPr>
          <p:spPr bwMode="auto">
            <a:xfrm>
              <a:off x="637836" y="1396958"/>
              <a:ext cx="94778" cy="121525"/>
            </a:xfrm>
            <a:custGeom>
              <a:avLst/>
              <a:gdLst>
                <a:gd name="T0" fmla="*/ 38 w 69"/>
                <a:gd name="T1" fmla="*/ 86 h 86"/>
                <a:gd name="T2" fmla="*/ 26 w 69"/>
                <a:gd name="T3" fmla="*/ 84 h 86"/>
                <a:gd name="T4" fmla="*/ 21 w 69"/>
                <a:gd name="T5" fmla="*/ 83 h 86"/>
                <a:gd name="T6" fmla="*/ 9 w 69"/>
                <a:gd name="T7" fmla="*/ 86 h 86"/>
                <a:gd name="T8" fmla="*/ 0 w 69"/>
                <a:gd name="T9" fmla="*/ 64 h 86"/>
                <a:gd name="T10" fmla="*/ 4 w 69"/>
                <a:gd name="T11" fmla="*/ 63 h 86"/>
                <a:gd name="T12" fmla="*/ 38 w 69"/>
                <a:gd name="T13" fmla="*/ 83 h 86"/>
                <a:gd name="T14" fmla="*/ 58 w 69"/>
                <a:gd name="T15" fmla="*/ 67 h 86"/>
                <a:gd name="T16" fmla="*/ 33 w 69"/>
                <a:gd name="T17" fmla="*/ 48 h 86"/>
                <a:gd name="T18" fmla="*/ 6 w 69"/>
                <a:gd name="T19" fmla="*/ 23 h 86"/>
                <a:gd name="T20" fmla="*/ 33 w 69"/>
                <a:gd name="T21" fmla="*/ 0 h 86"/>
                <a:gd name="T22" fmla="*/ 46 w 69"/>
                <a:gd name="T23" fmla="*/ 2 h 86"/>
                <a:gd name="T24" fmla="*/ 50 w 69"/>
                <a:gd name="T25" fmla="*/ 2 h 86"/>
                <a:gd name="T26" fmla="*/ 58 w 69"/>
                <a:gd name="T27" fmla="*/ 0 h 86"/>
                <a:gd name="T28" fmla="*/ 66 w 69"/>
                <a:gd name="T29" fmla="*/ 20 h 86"/>
                <a:gd name="T30" fmla="*/ 62 w 69"/>
                <a:gd name="T31" fmla="*/ 21 h 86"/>
                <a:gd name="T32" fmla="*/ 56 w 69"/>
                <a:gd name="T33" fmla="*/ 13 h 86"/>
                <a:gd name="T34" fmla="*/ 33 w 69"/>
                <a:gd name="T35" fmla="*/ 4 h 86"/>
                <a:gd name="T36" fmla="*/ 15 w 69"/>
                <a:gd name="T37" fmla="*/ 18 h 86"/>
                <a:gd name="T38" fmla="*/ 39 w 69"/>
                <a:gd name="T39" fmla="*/ 35 h 86"/>
                <a:gd name="T40" fmla="*/ 69 w 69"/>
                <a:gd name="T41" fmla="*/ 61 h 86"/>
                <a:gd name="T42" fmla="*/ 38 w 69"/>
                <a:gd name="T4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9" h="86">
                  <a:moveTo>
                    <a:pt x="38" y="86"/>
                  </a:moveTo>
                  <a:cubicBezTo>
                    <a:pt x="35" y="86"/>
                    <a:pt x="31" y="86"/>
                    <a:pt x="26" y="84"/>
                  </a:cubicBezTo>
                  <a:cubicBezTo>
                    <a:pt x="23" y="83"/>
                    <a:pt x="22" y="83"/>
                    <a:pt x="21" y="83"/>
                  </a:cubicBezTo>
                  <a:cubicBezTo>
                    <a:pt x="16" y="83"/>
                    <a:pt x="12" y="85"/>
                    <a:pt x="9" y="8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7" y="67"/>
                    <a:pt x="20" y="83"/>
                    <a:pt x="38" y="83"/>
                  </a:cubicBezTo>
                  <a:cubicBezTo>
                    <a:pt x="52" y="83"/>
                    <a:pt x="58" y="74"/>
                    <a:pt x="58" y="67"/>
                  </a:cubicBezTo>
                  <a:cubicBezTo>
                    <a:pt x="58" y="58"/>
                    <a:pt x="50" y="54"/>
                    <a:pt x="33" y="48"/>
                  </a:cubicBezTo>
                  <a:cubicBezTo>
                    <a:pt x="24" y="45"/>
                    <a:pt x="6" y="39"/>
                    <a:pt x="6" y="23"/>
                  </a:cubicBezTo>
                  <a:cubicBezTo>
                    <a:pt x="6" y="12"/>
                    <a:pt x="14" y="0"/>
                    <a:pt x="33" y="0"/>
                  </a:cubicBezTo>
                  <a:cubicBezTo>
                    <a:pt x="36" y="0"/>
                    <a:pt x="37" y="0"/>
                    <a:pt x="46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51" y="2"/>
                    <a:pt x="54" y="2"/>
                    <a:pt x="58" y="0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1" y="19"/>
                    <a:pt x="59" y="16"/>
                    <a:pt x="56" y="13"/>
                  </a:cubicBezTo>
                  <a:cubicBezTo>
                    <a:pt x="50" y="7"/>
                    <a:pt x="41" y="4"/>
                    <a:pt x="33" y="4"/>
                  </a:cubicBezTo>
                  <a:cubicBezTo>
                    <a:pt x="23" y="4"/>
                    <a:pt x="15" y="9"/>
                    <a:pt x="15" y="18"/>
                  </a:cubicBezTo>
                  <a:cubicBezTo>
                    <a:pt x="15" y="26"/>
                    <a:pt x="23" y="30"/>
                    <a:pt x="39" y="35"/>
                  </a:cubicBezTo>
                  <a:cubicBezTo>
                    <a:pt x="57" y="41"/>
                    <a:pt x="69" y="47"/>
                    <a:pt x="69" y="61"/>
                  </a:cubicBezTo>
                  <a:cubicBezTo>
                    <a:pt x="69" y="74"/>
                    <a:pt x="57" y="86"/>
                    <a:pt x="38" y="86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2" name="ïSḷïḓê"/>
            <p:cNvSpPr/>
            <p:nvPr/>
          </p:nvSpPr>
          <p:spPr bwMode="auto">
            <a:xfrm>
              <a:off x="748895" y="1396958"/>
              <a:ext cx="116873" cy="121525"/>
            </a:xfrm>
            <a:custGeom>
              <a:avLst/>
              <a:gdLst>
                <a:gd name="T0" fmla="*/ 42 w 85"/>
                <a:gd name="T1" fmla="*/ 86 h 86"/>
                <a:gd name="T2" fmla="*/ 0 w 85"/>
                <a:gd name="T3" fmla="*/ 43 h 86"/>
                <a:gd name="T4" fmla="*/ 42 w 85"/>
                <a:gd name="T5" fmla="*/ 0 h 86"/>
                <a:gd name="T6" fmla="*/ 85 w 85"/>
                <a:gd name="T7" fmla="*/ 43 h 86"/>
                <a:gd name="T8" fmla="*/ 42 w 85"/>
                <a:gd name="T9" fmla="*/ 86 h 86"/>
                <a:gd name="T10" fmla="*/ 42 w 85"/>
                <a:gd name="T11" fmla="*/ 4 h 86"/>
                <a:gd name="T12" fmla="*/ 17 w 85"/>
                <a:gd name="T13" fmla="*/ 43 h 86"/>
                <a:gd name="T14" fmla="*/ 42 w 85"/>
                <a:gd name="T15" fmla="*/ 83 h 86"/>
                <a:gd name="T16" fmla="*/ 60 w 85"/>
                <a:gd name="T17" fmla="*/ 73 h 86"/>
                <a:gd name="T18" fmla="*/ 68 w 85"/>
                <a:gd name="T19" fmla="*/ 42 h 86"/>
                <a:gd name="T20" fmla="*/ 42 w 85"/>
                <a:gd name="T21" fmla="*/ 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86">
                  <a:moveTo>
                    <a:pt x="42" y="86"/>
                  </a:moveTo>
                  <a:cubicBezTo>
                    <a:pt x="25" y="86"/>
                    <a:pt x="0" y="73"/>
                    <a:pt x="0" y="43"/>
                  </a:cubicBezTo>
                  <a:cubicBezTo>
                    <a:pt x="0" y="13"/>
                    <a:pt x="25" y="0"/>
                    <a:pt x="42" y="0"/>
                  </a:cubicBezTo>
                  <a:cubicBezTo>
                    <a:pt x="59" y="0"/>
                    <a:pt x="85" y="13"/>
                    <a:pt x="85" y="43"/>
                  </a:cubicBezTo>
                  <a:cubicBezTo>
                    <a:pt x="85" y="73"/>
                    <a:pt x="59" y="86"/>
                    <a:pt x="42" y="86"/>
                  </a:cubicBezTo>
                  <a:close/>
                  <a:moveTo>
                    <a:pt x="42" y="4"/>
                  </a:moveTo>
                  <a:cubicBezTo>
                    <a:pt x="30" y="4"/>
                    <a:pt x="17" y="17"/>
                    <a:pt x="17" y="43"/>
                  </a:cubicBezTo>
                  <a:cubicBezTo>
                    <a:pt x="17" y="66"/>
                    <a:pt x="27" y="83"/>
                    <a:pt x="42" y="83"/>
                  </a:cubicBezTo>
                  <a:cubicBezTo>
                    <a:pt x="51" y="83"/>
                    <a:pt x="57" y="76"/>
                    <a:pt x="60" y="73"/>
                  </a:cubicBezTo>
                  <a:cubicBezTo>
                    <a:pt x="65" y="66"/>
                    <a:pt x="68" y="53"/>
                    <a:pt x="68" y="42"/>
                  </a:cubicBezTo>
                  <a:cubicBezTo>
                    <a:pt x="68" y="22"/>
                    <a:pt x="58" y="4"/>
                    <a:pt x="42" y="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3" name="íšľíḋê"/>
            <p:cNvSpPr/>
            <p:nvPr/>
          </p:nvSpPr>
          <p:spPr bwMode="auto">
            <a:xfrm>
              <a:off x="880886" y="1399284"/>
              <a:ext cx="125595" cy="119199"/>
            </a:xfrm>
            <a:custGeom>
              <a:avLst/>
              <a:gdLst>
                <a:gd name="T0" fmla="*/ 91 w 91"/>
                <a:gd name="T1" fmla="*/ 4 h 84"/>
                <a:gd name="T2" fmla="*/ 87 w 91"/>
                <a:gd name="T3" fmla="*/ 4 h 84"/>
                <a:gd name="T4" fmla="*/ 78 w 91"/>
                <a:gd name="T5" fmla="*/ 13 h 84"/>
                <a:gd name="T6" fmla="*/ 78 w 91"/>
                <a:gd name="T7" fmla="*/ 57 h 84"/>
                <a:gd name="T8" fmla="*/ 46 w 91"/>
                <a:gd name="T9" fmla="*/ 84 h 84"/>
                <a:gd name="T10" fmla="*/ 13 w 91"/>
                <a:gd name="T11" fmla="*/ 56 h 84"/>
                <a:gd name="T12" fmla="*/ 13 w 91"/>
                <a:gd name="T13" fmla="*/ 12 h 84"/>
                <a:gd name="T14" fmla="*/ 4 w 91"/>
                <a:gd name="T15" fmla="*/ 4 h 84"/>
                <a:gd name="T16" fmla="*/ 0 w 91"/>
                <a:gd name="T17" fmla="*/ 4 h 84"/>
                <a:gd name="T18" fmla="*/ 0 w 91"/>
                <a:gd name="T19" fmla="*/ 0 h 84"/>
                <a:gd name="T20" fmla="*/ 42 w 91"/>
                <a:gd name="T21" fmla="*/ 0 h 84"/>
                <a:gd name="T22" fmla="*/ 42 w 91"/>
                <a:gd name="T23" fmla="*/ 4 h 84"/>
                <a:gd name="T24" fmla="*/ 38 w 91"/>
                <a:gd name="T25" fmla="*/ 4 h 84"/>
                <a:gd name="T26" fmla="*/ 28 w 91"/>
                <a:gd name="T27" fmla="*/ 12 h 84"/>
                <a:gd name="T28" fmla="*/ 28 w 91"/>
                <a:gd name="T29" fmla="*/ 54 h 84"/>
                <a:gd name="T30" fmla="*/ 51 w 91"/>
                <a:gd name="T31" fmla="*/ 80 h 84"/>
                <a:gd name="T32" fmla="*/ 73 w 91"/>
                <a:gd name="T33" fmla="*/ 58 h 84"/>
                <a:gd name="T34" fmla="*/ 73 w 91"/>
                <a:gd name="T35" fmla="*/ 13 h 84"/>
                <a:gd name="T36" fmla="*/ 64 w 91"/>
                <a:gd name="T37" fmla="*/ 4 h 84"/>
                <a:gd name="T38" fmla="*/ 61 w 91"/>
                <a:gd name="T39" fmla="*/ 4 h 84"/>
                <a:gd name="T40" fmla="*/ 61 w 91"/>
                <a:gd name="T41" fmla="*/ 0 h 84"/>
                <a:gd name="T42" fmla="*/ 91 w 91"/>
                <a:gd name="T43" fmla="*/ 0 h 84"/>
                <a:gd name="T44" fmla="*/ 91 w 91"/>
                <a:gd name="T45" fmla="*/ 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" h="84">
                  <a:moveTo>
                    <a:pt x="91" y="4"/>
                  </a:moveTo>
                  <a:cubicBezTo>
                    <a:pt x="87" y="4"/>
                    <a:pt x="87" y="4"/>
                    <a:pt x="87" y="4"/>
                  </a:cubicBezTo>
                  <a:cubicBezTo>
                    <a:pt x="80" y="4"/>
                    <a:pt x="78" y="7"/>
                    <a:pt x="78" y="13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8" y="70"/>
                    <a:pt x="70" y="84"/>
                    <a:pt x="46" y="84"/>
                  </a:cubicBezTo>
                  <a:cubicBezTo>
                    <a:pt x="30" y="84"/>
                    <a:pt x="13" y="77"/>
                    <a:pt x="13" y="56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7"/>
                    <a:pt x="11" y="4"/>
                    <a:pt x="4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1" y="4"/>
                    <a:pt x="28" y="6"/>
                    <a:pt x="28" y="12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71"/>
                    <a:pt x="39" y="80"/>
                    <a:pt x="51" y="80"/>
                  </a:cubicBezTo>
                  <a:cubicBezTo>
                    <a:pt x="64" y="80"/>
                    <a:pt x="73" y="70"/>
                    <a:pt x="73" y="58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8"/>
                    <a:pt x="70" y="4"/>
                    <a:pt x="64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91" y="0"/>
                    <a:pt x="91" y="0"/>
                    <a:pt x="91" y="0"/>
                  </a:cubicBezTo>
                  <a:lnTo>
                    <a:pt x="91" y="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iṥḻíḓê"/>
            <p:cNvSpPr/>
            <p:nvPr/>
          </p:nvSpPr>
          <p:spPr bwMode="auto">
            <a:xfrm>
              <a:off x="1021599" y="1399284"/>
              <a:ext cx="127921" cy="116292"/>
            </a:xfrm>
            <a:custGeom>
              <a:avLst/>
              <a:gdLst>
                <a:gd name="T0" fmla="*/ 89 w 93"/>
                <a:gd name="T1" fmla="*/ 23 h 82"/>
                <a:gd name="T2" fmla="*/ 62 w 93"/>
                <a:gd name="T3" fmla="*/ 4 h 82"/>
                <a:gd name="T4" fmla="*/ 54 w 93"/>
                <a:gd name="T5" fmla="*/ 12 h 82"/>
                <a:gd name="T6" fmla="*/ 54 w 93"/>
                <a:gd name="T7" fmla="*/ 69 h 82"/>
                <a:gd name="T8" fmla="*/ 63 w 93"/>
                <a:gd name="T9" fmla="*/ 78 h 82"/>
                <a:gd name="T10" fmla="*/ 70 w 93"/>
                <a:gd name="T11" fmla="*/ 78 h 82"/>
                <a:gd name="T12" fmla="*/ 70 w 93"/>
                <a:gd name="T13" fmla="*/ 82 h 82"/>
                <a:gd name="T14" fmla="*/ 22 w 93"/>
                <a:gd name="T15" fmla="*/ 82 h 82"/>
                <a:gd name="T16" fmla="*/ 22 w 93"/>
                <a:gd name="T17" fmla="*/ 78 h 82"/>
                <a:gd name="T18" fmla="*/ 29 w 93"/>
                <a:gd name="T19" fmla="*/ 78 h 82"/>
                <a:gd name="T20" fmla="*/ 38 w 93"/>
                <a:gd name="T21" fmla="*/ 69 h 82"/>
                <a:gd name="T22" fmla="*/ 38 w 93"/>
                <a:gd name="T23" fmla="*/ 12 h 82"/>
                <a:gd name="T24" fmla="*/ 29 w 93"/>
                <a:gd name="T25" fmla="*/ 4 h 82"/>
                <a:gd name="T26" fmla="*/ 3 w 93"/>
                <a:gd name="T27" fmla="*/ 23 h 82"/>
                <a:gd name="T28" fmla="*/ 0 w 93"/>
                <a:gd name="T29" fmla="*/ 21 h 82"/>
                <a:gd name="T30" fmla="*/ 9 w 93"/>
                <a:gd name="T31" fmla="*/ 0 h 82"/>
                <a:gd name="T32" fmla="*/ 83 w 93"/>
                <a:gd name="T33" fmla="*/ 0 h 82"/>
                <a:gd name="T34" fmla="*/ 93 w 93"/>
                <a:gd name="T35" fmla="*/ 21 h 82"/>
                <a:gd name="T36" fmla="*/ 89 w 93"/>
                <a:gd name="T37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3" h="82">
                  <a:moveTo>
                    <a:pt x="89" y="23"/>
                  </a:moveTo>
                  <a:cubicBezTo>
                    <a:pt x="81" y="10"/>
                    <a:pt x="74" y="4"/>
                    <a:pt x="62" y="4"/>
                  </a:cubicBezTo>
                  <a:cubicBezTo>
                    <a:pt x="55" y="4"/>
                    <a:pt x="54" y="6"/>
                    <a:pt x="54" y="12"/>
                  </a:cubicBezTo>
                  <a:cubicBezTo>
                    <a:pt x="54" y="69"/>
                    <a:pt x="54" y="69"/>
                    <a:pt x="54" y="69"/>
                  </a:cubicBezTo>
                  <a:cubicBezTo>
                    <a:pt x="54" y="75"/>
                    <a:pt x="57" y="78"/>
                    <a:pt x="63" y="78"/>
                  </a:cubicBezTo>
                  <a:cubicBezTo>
                    <a:pt x="70" y="78"/>
                    <a:pt x="70" y="78"/>
                    <a:pt x="70" y="78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2" y="78"/>
                    <a:pt x="22" y="78"/>
                    <a:pt x="22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36" y="78"/>
                    <a:pt x="38" y="74"/>
                    <a:pt x="38" y="69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6"/>
                    <a:pt x="36" y="4"/>
                    <a:pt x="29" y="4"/>
                  </a:cubicBezTo>
                  <a:cubicBezTo>
                    <a:pt x="15" y="4"/>
                    <a:pt x="8" y="15"/>
                    <a:pt x="3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93" y="21"/>
                    <a:pt x="93" y="21"/>
                    <a:pt x="93" y="21"/>
                  </a:cubicBezTo>
                  <a:lnTo>
                    <a:pt x="89" y="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5" name="ïsḷîďe"/>
            <p:cNvSpPr/>
            <p:nvPr/>
          </p:nvSpPr>
          <p:spPr bwMode="auto">
            <a:xfrm>
              <a:off x="1164637" y="1399284"/>
              <a:ext cx="133154" cy="116292"/>
            </a:xfrm>
            <a:custGeom>
              <a:avLst/>
              <a:gdLst>
                <a:gd name="T0" fmla="*/ 55 w 97"/>
                <a:gd name="T1" fmla="*/ 82 h 82"/>
                <a:gd name="T2" fmla="*/ 55 w 97"/>
                <a:gd name="T3" fmla="*/ 78 h 82"/>
                <a:gd name="T4" fmla="*/ 59 w 97"/>
                <a:gd name="T5" fmla="*/ 78 h 82"/>
                <a:gd name="T6" fmla="*/ 69 w 97"/>
                <a:gd name="T7" fmla="*/ 71 h 82"/>
                <a:gd name="T8" fmla="*/ 69 w 97"/>
                <a:gd name="T9" fmla="*/ 43 h 82"/>
                <a:gd name="T10" fmla="*/ 28 w 97"/>
                <a:gd name="T11" fmla="*/ 43 h 82"/>
                <a:gd name="T12" fmla="*/ 28 w 97"/>
                <a:gd name="T13" fmla="*/ 71 h 82"/>
                <a:gd name="T14" fmla="*/ 38 w 97"/>
                <a:gd name="T15" fmla="*/ 78 h 82"/>
                <a:gd name="T16" fmla="*/ 42 w 97"/>
                <a:gd name="T17" fmla="*/ 78 h 82"/>
                <a:gd name="T18" fmla="*/ 42 w 97"/>
                <a:gd name="T19" fmla="*/ 82 h 82"/>
                <a:gd name="T20" fmla="*/ 0 w 97"/>
                <a:gd name="T21" fmla="*/ 82 h 82"/>
                <a:gd name="T22" fmla="*/ 0 w 97"/>
                <a:gd name="T23" fmla="*/ 78 h 82"/>
                <a:gd name="T24" fmla="*/ 4 w 97"/>
                <a:gd name="T25" fmla="*/ 78 h 82"/>
                <a:gd name="T26" fmla="*/ 13 w 97"/>
                <a:gd name="T27" fmla="*/ 71 h 82"/>
                <a:gd name="T28" fmla="*/ 13 w 97"/>
                <a:gd name="T29" fmla="*/ 12 h 82"/>
                <a:gd name="T30" fmla="*/ 4 w 97"/>
                <a:gd name="T31" fmla="*/ 4 h 82"/>
                <a:gd name="T32" fmla="*/ 0 w 97"/>
                <a:gd name="T33" fmla="*/ 4 h 82"/>
                <a:gd name="T34" fmla="*/ 0 w 97"/>
                <a:gd name="T35" fmla="*/ 0 h 82"/>
                <a:gd name="T36" fmla="*/ 42 w 97"/>
                <a:gd name="T37" fmla="*/ 0 h 82"/>
                <a:gd name="T38" fmla="*/ 42 w 97"/>
                <a:gd name="T39" fmla="*/ 4 h 82"/>
                <a:gd name="T40" fmla="*/ 38 w 97"/>
                <a:gd name="T41" fmla="*/ 4 h 82"/>
                <a:gd name="T42" fmla="*/ 28 w 97"/>
                <a:gd name="T43" fmla="*/ 12 h 82"/>
                <a:gd name="T44" fmla="*/ 28 w 97"/>
                <a:gd name="T45" fmla="*/ 39 h 82"/>
                <a:gd name="T46" fmla="*/ 69 w 97"/>
                <a:gd name="T47" fmla="*/ 39 h 82"/>
                <a:gd name="T48" fmla="*/ 69 w 97"/>
                <a:gd name="T49" fmla="*/ 12 h 82"/>
                <a:gd name="T50" fmla="*/ 59 w 97"/>
                <a:gd name="T51" fmla="*/ 4 h 82"/>
                <a:gd name="T52" fmla="*/ 55 w 97"/>
                <a:gd name="T53" fmla="*/ 4 h 82"/>
                <a:gd name="T54" fmla="*/ 55 w 97"/>
                <a:gd name="T55" fmla="*/ 0 h 82"/>
                <a:gd name="T56" fmla="*/ 97 w 97"/>
                <a:gd name="T57" fmla="*/ 0 h 82"/>
                <a:gd name="T58" fmla="*/ 97 w 97"/>
                <a:gd name="T59" fmla="*/ 4 h 82"/>
                <a:gd name="T60" fmla="*/ 93 w 97"/>
                <a:gd name="T61" fmla="*/ 4 h 82"/>
                <a:gd name="T62" fmla="*/ 84 w 97"/>
                <a:gd name="T63" fmla="*/ 12 h 82"/>
                <a:gd name="T64" fmla="*/ 84 w 97"/>
                <a:gd name="T65" fmla="*/ 71 h 82"/>
                <a:gd name="T66" fmla="*/ 93 w 97"/>
                <a:gd name="T67" fmla="*/ 78 h 82"/>
                <a:gd name="T68" fmla="*/ 97 w 97"/>
                <a:gd name="T69" fmla="*/ 78 h 82"/>
                <a:gd name="T70" fmla="*/ 97 w 97"/>
                <a:gd name="T71" fmla="*/ 82 h 82"/>
                <a:gd name="T72" fmla="*/ 55 w 97"/>
                <a:gd name="T7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82">
                  <a:moveTo>
                    <a:pt x="55" y="82"/>
                  </a:moveTo>
                  <a:cubicBezTo>
                    <a:pt x="55" y="78"/>
                    <a:pt x="55" y="78"/>
                    <a:pt x="55" y="78"/>
                  </a:cubicBezTo>
                  <a:cubicBezTo>
                    <a:pt x="59" y="78"/>
                    <a:pt x="59" y="78"/>
                    <a:pt x="59" y="78"/>
                  </a:cubicBezTo>
                  <a:cubicBezTo>
                    <a:pt x="66" y="78"/>
                    <a:pt x="69" y="76"/>
                    <a:pt x="69" y="71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76"/>
                    <a:pt x="31" y="78"/>
                    <a:pt x="38" y="78"/>
                  </a:cubicBezTo>
                  <a:cubicBezTo>
                    <a:pt x="42" y="78"/>
                    <a:pt x="42" y="78"/>
                    <a:pt x="42" y="78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11" y="78"/>
                    <a:pt x="13" y="76"/>
                    <a:pt x="13" y="71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6"/>
                    <a:pt x="11" y="4"/>
                    <a:pt x="4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0" y="4"/>
                    <a:pt x="28" y="7"/>
                    <a:pt x="28" y="12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6"/>
                    <a:pt x="66" y="4"/>
                    <a:pt x="59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85" y="4"/>
                    <a:pt x="84" y="7"/>
                    <a:pt x="84" y="12"/>
                  </a:cubicBezTo>
                  <a:cubicBezTo>
                    <a:pt x="84" y="71"/>
                    <a:pt x="84" y="71"/>
                    <a:pt x="84" y="71"/>
                  </a:cubicBezTo>
                  <a:cubicBezTo>
                    <a:pt x="84" y="76"/>
                    <a:pt x="86" y="78"/>
                    <a:pt x="93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7" y="82"/>
                    <a:pt x="97" y="82"/>
                    <a:pt x="97" y="82"/>
                  </a:cubicBezTo>
                  <a:lnTo>
                    <a:pt x="55" y="8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6" name="îṡ1îḍé"/>
            <p:cNvSpPr/>
            <p:nvPr/>
          </p:nvSpPr>
          <p:spPr bwMode="auto">
            <a:xfrm>
              <a:off x="1310584" y="1399284"/>
              <a:ext cx="166297" cy="119199"/>
            </a:xfrm>
            <a:custGeom>
              <a:avLst/>
              <a:gdLst>
                <a:gd name="T0" fmla="*/ 119 w 121"/>
                <a:gd name="T1" fmla="*/ 4 h 84"/>
                <a:gd name="T2" fmla="*/ 107 w 121"/>
                <a:gd name="T3" fmla="*/ 13 h 84"/>
                <a:gd name="T4" fmla="*/ 85 w 121"/>
                <a:gd name="T5" fmla="*/ 84 h 84"/>
                <a:gd name="T6" fmla="*/ 82 w 121"/>
                <a:gd name="T7" fmla="*/ 84 h 84"/>
                <a:gd name="T8" fmla="*/ 59 w 121"/>
                <a:gd name="T9" fmla="*/ 17 h 84"/>
                <a:gd name="T10" fmla="*/ 39 w 121"/>
                <a:gd name="T11" fmla="*/ 84 h 84"/>
                <a:gd name="T12" fmla="*/ 36 w 121"/>
                <a:gd name="T13" fmla="*/ 84 h 84"/>
                <a:gd name="T14" fmla="*/ 13 w 121"/>
                <a:gd name="T15" fmla="*/ 12 h 84"/>
                <a:gd name="T16" fmla="*/ 0 w 121"/>
                <a:gd name="T17" fmla="*/ 4 h 84"/>
                <a:gd name="T18" fmla="*/ 0 w 121"/>
                <a:gd name="T19" fmla="*/ 0 h 84"/>
                <a:gd name="T20" fmla="*/ 39 w 121"/>
                <a:gd name="T21" fmla="*/ 0 h 84"/>
                <a:gd name="T22" fmla="*/ 39 w 121"/>
                <a:gd name="T23" fmla="*/ 4 h 84"/>
                <a:gd name="T24" fmla="*/ 35 w 121"/>
                <a:gd name="T25" fmla="*/ 4 h 84"/>
                <a:gd name="T26" fmla="*/ 28 w 121"/>
                <a:gd name="T27" fmla="*/ 9 h 84"/>
                <a:gd name="T28" fmla="*/ 29 w 121"/>
                <a:gd name="T29" fmla="*/ 15 h 84"/>
                <a:gd name="T30" fmla="*/ 43 w 121"/>
                <a:gd name="T31" fmla="*/ 57 h 84"/>
                <a:gd name="T32" fmla="*/ 57 w 121"/>
                <a:gd name="T33" fmla="*/ 10 h 84"/>
                <a:gd name="T34" fmla="*/ 47 w 121"/>
                <a:gd name="T35" fmla="*/ 4 h 84"/>
                <a:gd name="T36" fmla="*/ 43 w 121"/>
                <a:gd name="T37" fmla="*/ 4 h 84"/>
                <a:gd name="T38" fmla="*/ 43 w 121"/>
                <a:gd name="T39" fmla="*/ 0 h 84"/>
                <a:gd name="T40" fmla="*/ 84 w 121"/>
                <a:gd name="T41" fmla="*/ 0 h 84"/>
                <a:gd name="T42" fmla="*/ 84 w 121"/>
                <a:gd name="T43" fmla="*/ 4 h 84"/>
                <a:gd name="T44" fmla="*/ 80 w 121"/>
                <a:gd name="T45" fmla="*/ 4 h 84"/>
                <a:gd name="T46" fmla="*/ 74 w 121"/>
                <a:gd name="T47" fmla="*/ 8 h 84"/>
                <a:gd name="T48" fmla="*/ 75 w 121"/>
                <a:gd name="T49" fmla="*/ 14 h 84"/>
                <a:gd name="T50" fmla="*/ 89 w 121"/>
                <a:gd name="T51" fmla="*/ 57 h 84"/>
                <a:gd name="T52" fmla="*/ 102 w 121"/>
                <a:gd name="T53" fmla="*/ 13 h 84"/>
                <a:gd name="T54" fmla="*/ 103 w 121"/>
                <a:gd name="T55" fmla="*/ 8 h 84"/>
                <a:gd name="T56" fmla="*/ 95 w 121"/>
                <a:gd name="T57" fmla="*/ 4 h 84"/>
                <a:gd name="T58" fmla="*/ 91 w 121"/>
                <a:gd name="T59" fmla="*/ 4 h 84"/>
                <a:gd name="T60" fmla="*/ 91 w 121"/>
                <a:gd name="T61" fmla="*/ 0 h 84"/>
                <a:gd name="T62" fmla="*/ 121 w 121"/>
                <a:gd name="T63" fmla="*/ 0 h 84"/>
                <a:gd name="T64" fmla="*/ 121 w 121"/>
                <a:gd name="T65" fmla="*/ 4 h 84"/>
                <a:gd name="T66" fmla="*/ 119 w 121"/>
                <a:gd name="T67" fmla="*/ 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1" h="84">
                  <a:moveTo>
                    <a:pt x="119" y="4"/>
                  </a:moveTo>
                  <a:cubicBezTo>
                    <a:pt x="113" y="4"/>
                    <a:pt x="108" y="8"/>
                    <a:pt x="107" y="13"/>
                  </a:cubicBezTo>
                  <a:cubicBezTo>
                    <a:pt x="85" y="84"/>
                    <a:pt x="85" y="84"/>
                    <a:pt x="85" y="84"/>
                  </a:cubicBezTo>
                  <a:cubicBezTo>
                    <a:pt x="82" y="84"/>
                    <a:pt x="82" y="84"/>
                    <a:pt x="82" y="8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39" y="84"/>
                    <a:pt x="39" y="84"/>
                    <a:pt x="39" y="84"/>
                  </a:cubicBezTo>
                  <a:cubicBezTo>
                    <a:pt x="36" y="84"/>
                    <a:pt x="36" y="84"/>
                    <a:pt x="36" y="84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0" y="5"/>
                    <a:pt x="8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0" y="4"/>
                    <a:pt x="28" y="6"/>
                    <a:pt x="28" y="9"/>
                  </a:cubicBezTo>
                  <a:cubicBezTo>
                    <a:pt x="28" y="11"/>
                    <a:pt x="28" y="12"/>
                    <a:pt x="29" y="15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5" y="6"/>
                    <a:pt x="53" y="4"/>
                    <a:pt x="47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77" y="4"/>
                    <a:pt x="74" y="5"/>
                    <a:pt x="74" y="8"/>
                  </a:cubicBezTo>
                  <a:cubicBezTo>
                    <a:pt x="74" y="10"/>
                    <a:pt x="74" y="12"/>
                    <a:pt x="75" y="14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102" y="13"/>
                    <a:pt x="102" y="13"/>
                    <a:pt x="102" y="13"/>
                  </a:cubicBezTo>
                  <a:cubicBezTo>
                    <a:pt x="103" y="12"/>
                    <a:pt x="103" y="9"/>
                    <a:pt x="103" y="8"/>
                  </a:cubicBezTo>
                  <a:cubicBezTo>
                    <a:pt x="103" y="5"/>
                    <a:pt x="101" y="4"/>
                    <a:pt x="95" y="4"/>
                  </a:cubicBezTo>
                  <a:cubicBezTo>
                    <a:pt x="91" y="4"/>
                    <a:pt x="91" y="4"/>
                    <a:pt x="91" y="4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121" y="4"/>
                    <a:pt x="121" y="4"/>
                    <a:pt x="121" y="4"/>
                  </a:cubicBezTo>
                  <a:lnTo>
                    <a:pt x="119" y="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7" name="ïś1ïḍe"/>
            <p:cNvSpPr/>
            <p:nvPr/>
          </p:nvSpPr>
          <p:spPr bwMode="auto">
            <a:xfrm>
              <a:off x="1489091" y="1399284"/>
              <a:ext cx="112803" cy="116292"/>
            </a:xfrm>
            <a:custGeom>
              <a:avLst/>
              <a:gdLst>
                <a:gd name="T0" fmla="*/ 0 w 82"/>
                <a:gd name="T1" fmla="*/ 0 h 82"/>
                <a:gd name="T2" fmla="*/ 71 w 82"/>
                <a:gd name="T3" fmla="*/ 0 h 82"/>
                <a:gd name="T4" fmla="*/ 79 w 82"/>
                <a:gd name="T5" fmla="*/ 19 h 82"/>
                <a:gd name="T6" fmla="*/ 76 w 82"/>
                <a:gd name="T7" fmla="*/ 20 h 82"/>
                <a:gd name="T8" fmla="*/ 43 w 82"/>
                <a:gd name="T9" fmla="*/ 4 h 82"/>
                <a:gd name="T10" fmla="*/ 39 w 82"/>
                <a:gd name="T11" fmla="*/ 4 h 82"/>
                <a:gd name="T12" fmla="*/ 29 w 82"/>
                <a:gd name="T13" fmla="*/ 12 h 82"/>
                <a:gd name="T14" fmla="*/ 29 w 82"/>
                <a:gd name="T15" fmla="*/ 38 h 82"/>
                <a:gd name="T16" fmla="*/ 41 w 82"/>
                <a:gd name="T17" fmla="*/ 38 h 82"/>
                <a:gd name="T18" fmla="*/ 57 w 82"/>
                <a:gd name="T19" fmla="*/ 27 h 82"/>
                <a:gd name="T20" fmla="*/ 57 w 82"/>
                <a:gd name="T21" fmla="*/ 25 h 82"/>
                <a:gd name="T22" fmla="*/ 61 w 82"/>
                <a:gd name="T23" fmla="*/ 25 h 82"/>
                <a:gd name="T24" fmla="*/ 61 w 82"/>
                <a:gd name="T25" fmla="*/ 57 h 82"/>
                <a:gd name="T26" fmla="*/ 57 w 82"/>
                <a:gd name="T27" fmla="*/ 57 h 82"/>
                <a:gd name="T28" fmla="*/ 57 w 82"/>
                <a:gd name="T29" fmla="*/ 54 h 82"/>
                <a:gd name="T30" fmla="*/ 42 w 82"/>
                <a:gd name="T31" fmla="*/ 42 h 82"/>
                <a:gd name="T32" fmla="*/ 29 w 82"/>
                <a:gd name="T33" fmla="*/ 42 h 82"/>
                <a:gd name="T34" fmla="*/ 29 w 82"/>
                <a:gd name="T35" fmla="*/ 71 h 82"/>
                <a:gd name="T36" fmla="*/ 39 w 82"/>
                <a:gd name="T37" fmla="*/ 78 h 82"/>
                <a:gd name="T38" fmla="*/ 46 w 82"/>
                <a:gd name="T39" fmla="*/ 78 h 82"/>
                <a:gd name="T40" fmla="*/ 79 w 82"/>
                <a:gd name="T41" fmla="*/ 61 h 82"/>
                <a:gd name="T42" fmla="*/ 82 w 82"/>
                <a:gd name="T43" fmla="*/ 63 h 82"/>
                <a:gd name="T44" fmla="*/ 73 w 82"/>
                <a:gd name="T45" fmla="*/ 82 h 82"/>
                <a:gd name="T46" fmla="*/ 0 w 82"/>
                <a:gd name="T47" fmla="*/ 82 h 82"/>
                <a:gd name="T48" fmla="*/ 0 w 82"/>
                <a:gd name="T49" fmla="*/ 78 h 82"/>
                <a:gd name="T50" fmla="*/ 5 w 82"/>
                <a:gd name="T51" fmla="*/ 78 h 82"/>
                <a:gd name="T52" fmla="*/ 14 w 82"/>
                <a:gd name="T53" fmla="*/ 71 h 82"/>
                <a:gd name="T54" fmla="*/ 14 w 82"/>
                <a:gd name="T55" fmla="*/ 12 h 82"/>
                <a:gd name="T56" fmla="*/ 5 w 82"/>
                <a:gd name="T57" fmla="*/ 4 h 82"/>
                <a:gd name="T58" fmla="*/ 0 w 82"/>
                <a:gd name="T59" fmla="*/ 4 h 82"/>
                <a:gd name="T60" fmla="*/ 0 w 82"/>
                <a:gd name="T6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2" h="82">
                  <a:moveTo>
                    <a:pt x="0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66" y="9"/>
                    <a:pt x="60" y="4"/>
                    <a:pt x="43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1" y="4"/>
                    <a:pt x="29" y="7"/>
                    <a:pt x="29" y="12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8" y="38"/>
                    <a:pt x="57" y="36"/>
                    <a:pt x="57" y="27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49"/>
                    <a:pt x="52" y="42"/>
                    <a:pt x="42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76"/>
                    <a:pt x="32" y="78"/>
                    <a:pt x="39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63" y="78"/>
                    <a:pt x="75" y="65"/>
                    <a:pt x="79" y="61"/>
                  </a:cubicBezTo>
                  <a:cubicBezTo>
                    <a:pt x="82" y="63"/>
                    <a:pt x="82" y="63"/>
                    <a:pt x="82" y="63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11" y="78"/>
                    <a:pt x="14" y="76"/>
                    <a:pt x="14" y="7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6"/>
                    <a:pt x="11" y="4"/>
                    <a:pt x="5" y="4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8" name="iṥlídê"/>
            <p:cNvSpPr/>
            <p:nvPr/>
          </p:nvSpPr>
          <p:spPr bwMode="auto">
            <a:xfrm>
              <a:off x="1608871" y="1396958"/>
              <a:ext cx="94778" cy="121525"/>
            </a:xfrm>
            <a:custGeom>
              <a:avLst/>
              <a:gdLst>
                <a:gd name="T0" fmla="*/ 38 w 69"/>
                <a:gd name="T1" fmla="*/ 86 h 86"/>
                <a:gd name="T2" fmla="*/ 26 w 69"/>
                <a:gd name="T3" fmla="*/ 84 h 86"/>
                <a:gd name="T4" fmla="*/ 21 w 69"/>
                <a:gd name="T5" fmla="*/ 83 h 86"/>
                <a:gd name="T6" fmla="*/ 9 w 69"/>
                <a:gd name="T7" fmla="*/ 86 h 86"/>
                <a:gd name="T8" fmla="*/ 0 w 69"/>
                <a:gd name="T9" fmla="*/ 64 h 86"/>
                <a:gd name="T10" fmla="*/ 4 w 69"/>
                <a:gd name="T11" fmla="*/ 63 h 86"/>
                <a:gd name="T12" fmla="*/ 38 w 69"/>
                <a:gd name="T13" fmla="*/ 83 h 86"/>
                <a:gd name="T14" fmla="*/ 58 w 69"/>
                <a:gd name="T15" fmla="*/ 67 h 86"/>
                <a:gd name="T16" fmla="*/ 33 w 69"/>
                <a:gd name="T17" fmla="*/ 48 h 86"/>
                <a:gd name="T18" fmla="*/ 6 w 69"/>
                <a:gd name="T19" fmla="*/ 23 h 86"/>
                <a:gd name="T20" fmla="*/ 33 w 69"/>
                <a:gd name="T21" fmla="*/ 0 h 86"/>
                <a:gd name="T22" fmla="*/ 46 w 69"/>
                <a:gd name="T23" fmla="*/ 2 h 86"/>
                <a:gd name="T24" fmla="*/ 50 w 69"/>
                <a:gd name="T25" fmla="*/ 2 h 86"/>
                <a:gd name="T26" fmla="*/ 58 w 69"/>
                <a:gd name="T27" fmla="*/ 0 h 86"/>
                <a:gd name="T28" fmla="*/ 66 w 69"/>
                <a:gd name="T29" fmla="*/ 20 h 86"/>
                <a:gd name="T30" fmla="*/ 62 w 69"/>
                <a:gd name="T31" fmla="*/ 21 h 86"/>
                <a:gd name="T32" fmla="*/ 56 w 69"/>
                <a:gd name="T33" fmla="*/ 13 h 86"/>
                <a:gd name="T34" fmla="*/ 33 w 69"/>
                <a:gd name="T35" fmla="*/ 4 h 86"/>
                <a:gd name="T36" fmla="*/ 15 w 69"/>
                <a:gd name="T37" fmla="*/ 18 h 86"/>
                <a:gd name="T38" fmla="*/ 39 w 69"/>
                <a:gd name="T39" fmla="*/ 35 h 86"/>
                <a:gd name="T40" fmla="*/ 69 w 69"/>
                <a:gd name="T41" fmla="*/ 61 h 86"/>
                <a:gd name="T42" fmla="*/ 38 w 69"/>
                <a:gd name="T4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9" h="86">
                  <a:moveTo>
                    <a:pt x="38" y="86"/>
                  </a:moveTo>
                  <a:cubicBezTo>
                    <a:pt x="35" y="86"/>
                    <a:pt x="31" y="86"/>
                    <a:pt x="26" y="84"/>
                  </a:cubicBezTo>
                  <a:cubicBezTo>
                    <a:pt x="22" y="83"/>
                    <a:pt x="22" y="83"/>
                    <a:pt x="21" y="83"/>
                  </a:cubicBezTo>
                  <a:cubicBezTo>
                    <a:pt x="16" y="83"/>
                    <a:pt x="12" y="85"/>
                    <a:pt x="9" y="8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7" y="67"/>
                    <a:pt x="20" y="83"/>
                    <a:pt x="38" y="83"/>
                  </a:cubicBezTo>
                  <a:cubicBezTo>
                    <a:pt x="52" y="83"/>
                    <a:pt x="58" y="74"/>
                    <a:pt x="58" y="67"/>
                  </a:cubicBezTo>
                  <a:cubicBezTo>
                    <a:pt x="58" y="58"/>
                    <a:pt x="49" y="54"/>
                    <a:pt x="33" y="48"/>
                  </a:cubicBezTo>
                  <a:cubicBezTo>
                    <a:pt x="24" y="45"/>
                    <a:pt x="6" y="39"/>
                    <a:pt x="6" y="23"/>
                  </a:cubicBezTo>
                  <a:cubicBezTo>
                    <a:pt x="6" y="12"/>
                    <a:pt x="14" y="0"/>
                    <a:pt x="33" y="0"/>
                  </a:cubicBezTo>
                  <a:cubicBezTo>
                    <a:pt x="36" y="0"/>
                    <a:pt x="37" y="0"/>
                    <a:pt x="46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51" y="2"/>
                    <a:pt x="54" y="2"/>
                    <a:pt x="58" y="0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1" y="19"/>
                    <a:pt x="59" y="16"/>
                    <a:pt x="56" y="13"/>
                  </a:cubicBezTo>
                  <a:cubicBezTo>
                    <a:pt x="50" y="7"/>
                    <a:pt x="41" y="4"/>
                    <a:pt x="33" y="4"/>
                  </a:cubicBezTo>
                  <a:cubicBezTo>
                    <a:pt x="22" y="4"/>
                    <a:pt x="15" y="9"/>
                    <a:pt x="15" y="18"/>
                  </a:cubicBezTo>
                  <a:cubicBezTo>
                    <a:pt x="15" y="26"/>
                    <a:pt x="23" y="30"/>
                    <a:pt x="39" y="35"/>
                  </a:cubicBezTo>
                  <a:cubicBezTo>
                    <a:pt x="57" y="41"/>
                    <a:pt x="69" y="47"/>
                    <a:pt x="69" y="61"/>
                  </a:cubicBezTo>
                  <a:cubicBezTo>
                    <a:pt x="69" y="74"/>
                    <a:pt x="57" y="86"/>
                    <a:pt x="38" y="86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9" name="îṡļíḓê"/>
            <p:cNvSpPr/>
            <p:nvPr/>
          </p:nvSpPr>
          <p:spPr bwMode="auto">
            <a:xfrm>
              <a:off x="1718767" y="1399284"/>
              <a:ext cx="127921" cy="116292"/>
            </a:xfrm>
            <a:custGeom>
              <a:avLst/>
              <a:gdLst>
                <a:gd name="T0" fmla="*/ 90 w 93"/>
                <a:gd name="T1" fmla="*/ 23 h 82"/>
                <a:gd name="T2" fmla="*/ 63 w 93"/>
                <a:gd name="T3" fmla="*/ 4 h 82"/>
                <a:gd name="T4" fmla="*/ 55 w 93"/>
                <a:gd name="T5" fmla="*/ 12 h 82"/>
                <a:gd name="T6" fmla="*/ 55 w 93"/>
                <a:gd name="T7" fmla="*/ 69 h 82"/>
                <a:gd name="T8" fmla="*/ 64 w 93"/>
                <a:gd name="T9" fmla="*/ 78 h 82"/>
                <a:gd name="T10" fmla="*/ 71 w 93"/>
                <a:gd name="T11" fmla="*/ 78 h 82"/>
                <a:gd name="T12" fmla="*/ 71 w 93"/>
                <a:gd name="T13" fmla="*/ 82 h 82"/>
                <a:gd name="T14" fmla="*/ 23 w 93"/>
                <a:gd name="T15" fmla="*/ 82 h 82"/>
                <a:gd name="T16" fmla="*/ 23 w 93"/>
                <a:gd name="T17" fmla="*/ 78 h 82"/>
                <a:gd name="T18" fmla="*/ 30 w 93"/>
                <a:gd name="T19" fmla="*/ 78 h 82"/>
                <a:gd name="T20" fmla="*/ 39 w 93"/>
                <a:gd name="T21" fmla="*/ 69 h 82"/>
                <a:gd name="T22" fmla="*/ 39 w 93"/>
                <a:gd name="T23" fmla="*/ 12 h 82"/>
                <a:gd name="T24" fmla="*/ 30 w 93"/>
                <a:gd name="T25" fmla="*/ 4 h 82"/>
                <a:gd name="T26" fmla="*/ 4 w 93"/>
                <a:gd name="T27" fmla="*/ 23 h 82"/>
                <a:gd name="T28" fmla="*/ 0 w 93"/>
                <a:gd name="T29" fmla="*/ 21 h 82"/>
                <a:gd name="T30" fmla="*/ 10 w 93"/>
                <a:gd name="T31" fmla="*/ 0 h 82"/>
                <a:gd name="T32" fmla="*/ 84 w 93"/>
                <a:gd name="T33" fmla="*/ 0 h 82"/>
                <a:gd name="T34" fmla="*/ 93 w 93"/>
                <a:gd name="T35" fmla="*/ 21 h 82"/>
                <a:gd name="T36" fmla="*/ 90 w 93"/>
                <a:gd name="T37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3" h="82">
                  <a:moveTo>
                    <a:pt x="90" y="23"/>
                  </a:moveTo>
                  <a:cubicBezTo>
                    <a:pt x="82" y="10"/>
                    <a:pt x="75" y="4"/>
                    <a:pt x="63" y="4"/>
                  </a:cubicBezTo>
                  <a:cubicBezTo>
                    <a:pt x="56" y="4"/>
                    <a:pt x="55" y="6"/>
                    <a:pt x="55" y="12"/>
                  </a:cubicBezTo>
                  <a:cubicBezTo>
                    <a:pt x="55" y="69"/>
                    <a:pt x="55" y="69"/>
                    <a:pt x="55" y="69"/>
                  </a:cubicBezTo>
                  <a:cubicBezTo>
                    <a:pt x="55" y="75"/>
                    <a:pt x="57" y="78"/>
                    <a:pt x="64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1" y="82"/>
                    <a:pt x="71" y="82"/>
                    <a:pt x="71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30" y="78"/>
                    <a:pt x="30" y="78"/>
                    <a:pt x="30" y="78"/>
                  </a:cubicBezTo>
                  <a:cubicBezTo>
                    <a:pt x="37" y="78"/>
                    <a:pt x="39" y="74"/>
                    <a:pt x="39" y="69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6"/>
                    <a:pt x="37" y="4"/>
                    <a:pt x="30" y="4"/>
                  </a:cubicBezTo>
                  <a:cubicBezTo>
                    <a:pt x="16" y="4"/>
                    <a:pt x="9" y="15"/>
                    <a:pt x="4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93" y="21"/>
                    <a:pt x="93" y="21"/>
                    <a:pt x="93" y="21"/>
                  </a:cubicBezTo>
                  <a:lnTo>
                    <a:pt x="90" y="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0" name="iṩľidé"/>
            <p:cNvSpPr/>
            <p:nvPr/>
          </p:nvSpPr>
          <p:spPr bwMode="auto">
            <a:xfrm>
              <a:off x="1924022" y="1399284"/>
              <a:ext cx="126758" cy="119199"/>
            </a:xfrm>
            <a:custGeom>
              <a:avLst/>
              <a:gdLst>
                <a:gd name="T0" fmla="*/ 92 w 92"/>
                <a:gd name="T1" fmla="*/ 4 h 84"/>
                <a:gd name="T2" fmla="*/ 87 w 92"/>
                <a:gd name="T3" fmla="*/ 4 h 84"/>
                <a:gd name="T4" fmla="*/ 78 w 92"/>
                <a:gd name="T5" fmla="*/ 13 h 84"/>
                <a:gd name="T6" fmla="*/ 78 w 92"/>
                <a:gd name="T7" fmla="*/ 57 h 84"/>
                <a:gd name="T8" fmla="*/ 46 w 92"/>
                <a:gd name="T9" fmla="*/ 84 h 84"/>
                <a:gd name="T10" fmla="*/ 14 w 92"/>
                <a:gd name="T11" fmla="*/ 56 h 84"/>
                <a:gd name="T12" fmla="*/ 14 w 92"/>
                <a:gd name="T13" fmla="*/ 12 h 84"/>
                <a:gd name="T14" fmla="*/ 5 w 92"/>
                <a:gd name="T15" fmla="*/ 4 h 84"/>
                <a:gd name="T16" fmla="*/ 0 w 92"/>
                <a:gd name="T17" fmla="*/ 4 h 84"/>
                <a:gd name="T18" fmla="*/ 0 w 92"/>
                <a:gd name="T19" fmla="*/ 0 h 84"/>
                <a:gd name="T20" fmla="*/ 43 w 92"/>
                <a:gd name="T21" fmla="*/ 0 h 84"/>
                <a:gd name="T22" fmla="*/ 43 w 92"/>
                <a:gd name="T23" fmla="*/ 4 h 84"/>
                <a:gd name="T24" fmla="*/ 38 w 92"/>
                <a:gd name="T25" fmla="*/ 4 h 84"/>
                <a:gd name="T26" fmla="*/ 29 w 92"/>
                <a:gd name="T27" fmla="*/ 12 h 84"/>
                <a:gd name="T28" fmla="*/ 29 w 92"/>
                <a:gd name="T29" fmla="*/ 54 h 84"/>
                <a:gd name="T30" fmla="*/ 52 w 92"/>
                <a:gd name="T31" fmla="*/ 80 h 84"/>
                <a:gd name="T32" fmla="*/ 74 w 92"/>
                <a:gd name="T33" fmla="*/ 58 h 84"/>
                <a:gd name="T34" fmla="*/ 74 w 92"/>
                <a:gd name="T35" fmla="*/ 13 h 84"/>
                <a:gd name="T36" fmla="*/ 64 w 92"/>
                <a:gd name="T37" fmla="*/ 4 h 84"/>
                <a:gd name="T38" fmla="*/ 61 w 92"/>
                <a:gd name="T39" fmla="*/ 4 h 84"/>
                <a:gd name="T40" fmla="*/ 61 w 92"/>
                <a:gd name="T41" fmla="*/ 0 h 84"/>
                <a:gd name="T42" fmla="*/ 92 w 92"/>
                <a:gd name="T43" fmla="*/ 0 h 84"/>
                <a:gd name="T44" fmla="*/ 92 w 92"/>
                <a:gd name="T45" fmla="*/ 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2" h="84">
                  <a:moveTo>
                    <a:pt x="92" y="4"/>
                  </a:moveTo>
                  <a:cubicBezTo>
                    <a:pt x="87" y="4"/>
                    <a:pt x="87" y="4"/>
                    <a:pt x="87" y="4"/>
                  </a:cubicBezTo>
                  <a:cubicBezTo>
                    <a:pt x="81" y="4"/>
                    <a:pt x="78" y="7"/>
                    <a:pt x="78" y="13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8" y="70"/>
                    <a:pt x="71" y="84"/>
                    <a:pt x="46" y="84"/>
                  </a:cubicBezTo>
                  <a:cubicBezTo>
                    <a:pt x="30" y="84"/>
                    <a:pt x="14" y="77"/>
                    <a:pt x="14" y="56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7"/>
                    <a:pt x="12" y="4"/>
                    <a:pt x="5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1" y="4"/>
                    <a:pt x="29" y="6"/>
                    <a:pt x="29" y="12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29" y="71"/>
                    <a:pt x="39" y="80"/>
                    <a:pt x="52" y="80"/>
                  </a:cubicBezTo>
                  <a:cubicBezTo>
                    <a:pt x="65" y="80"/>
                    <a:pt x="74" y="70"/>
                    <a:pt x="74" y="58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8"/>
                    <a:pt x="71" y="4"/>
                    <a:pt x="64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2" y="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1" name="íṡ1ïdè"/>
            <p:cNvSpPr/>
            <p:nvPr/>
          </p:nvSpPr>
          <p:spPr bwMode="auto">
            <a:xfrm>
              <a:off x="2060083" y="1399284"/>
              <a:ext cx="125595" cy="116292"/>
            </a:xfrm>
            <a:custGeom>
              <a:avLst/>
              <a:gdLst>
                <a:gd name="T0" fmla="*/ 76 w 91"/>
                <a:gd name="T1" fmla="*/ 82 h 82"/>
                <a:gd name="T2" fmla="*/ 18 w 91"/>
                <a:gd name="T3" fmla="*/ 13 h 82"/>
                <a:gd name="T4" fmla="*/ 18 w 91"/>
                <a:gd name="T5" fmla="*/ 69 h 82"/>
                <a:gd name="T6" fmla="*/ 28 w 91"/>
                <a:gd name="T7" fmla="*/ 78 h 82"/>
                <a:gd name="T8" fmla="*/ 32 w 91"/>
                <a:gd name="T9" fmla="*/ 78 h 82"/>
                <a:gd name="T10" fmla="*/ 32 w 91"/>
                <a:gd name="T11" fmla="*/ 82 h 82"/>
                <a:gd name="T12" fmla="*/ 1 w 91"/>
                <a:gd name="T13" fmla="*/ 82 h 82"/>
                <a:gd name="T14" fmla="*/ 1 w 91"/>
                <a:gd name="T15" fmla="*/ 78 h 82"/>
                <a:gd name="T16" fmla="*/ 4 w 91"/>
                <a:gd name="T17" fmla="*/ 78 h 82"/>
                <a:gd name="T18" fmla="*/ 14 w 91"/>
                <a:gd name="T19" fmla="*/ 69 h 82"/>
                <a:gd name="T20" fmla="*/ 14 w 91"/>
                <a:gd name="T21" fmla="*/ 12 h 82"/>
                <a:gd name="T22" fmla="*/ 2 w 91"/>
                <a:gd name="T23" fmla="*/ 4 h 82"/>
                <a:gd name="T24" fmla="*/ 0 w 91"/>
                <a:gd name="T25" fmla="*/ 4 h 82"/>
                <a:gd name="T26" fmla="*/ 0 w 91"/>
                <a:gd name="T27" fmla="*/ 0 h 82"/>
                <a:gd name="T28" fmla="*/ 27 w 91"/>
                <a:gd name="T29" fmla="*/ 0 h 82"/>
                <a:gd name="T30" fmla="*/ 75 w 91"/>
                <a:gd name="T31" fmla="*/ 58 h 82"/>
                <a:gd name="T32" fmla="*/ 75 w 91"/>
                <a:gd name="T33" fmla="*/ 14 h 82"/>
                <a:gd name="T34" fmla="*/ 63 w 91"/>
                <a:gd name="T35" fmla="*/ 4 h 82"/>
                <a:gd name="T36" fmla="*/ 63 w 91"/>
                <a:gd name="T37" fmla="*/ 0 h 82"/>
                <a:gd name="T38" fmla="*/ 91 w 91"/>
                <a:gd name="T39" fmla="*/ 0 h 82"/>
                <a:gd name="T40" fmla="*/ 91 w 91"/>
                <a:gd name="T41" fmla="*/ 4 h 82"/>
                <a:gd name="T42" fmla="*/ 79 w 91"/>
                <a:gd name="T43" fmla="*/ 14 h 82"/>
                <a:gd name="T44" fmla="*/ 79 w 91"/>
                <a:gd name="T45" fmla="*/ 82 h 82"/>
                <a:gd name="T46" fmla="*/ 76 w 91"/>
                <a:gd name="T47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1" h="82">
                  <a:moveTo>
                    <a:pt x="76" y="82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74"/>
                    <a:pt x="21" y="78"/>
                    <a:pt x="28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2"/>
                    <a:pt x="32" y="82"/>
                    <a:pt x="32" y="82"/>
                  </a:cubicBezTo>
                  <a:cubicBezTo>
                    <a:pt x="1" y="82"/>
                    <a:pt x="1" y="82"/>
                    <a:pt x="1" y="82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11" y="78"/>
                    <a:pt x="14" y="75"/>
                    <a:pt x="14" y="69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4"/>
                    <a:pt x="6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75" y="58"/>
                    <a:pt x="75" y="58"/>
                    <a:pt x="75" y="58"/>
                  </a:cubicBezTo>
                  <a:cubicBezTo>
                    <a:pt x="75" y="14"/>
                    <a:pt x="75" y="14"/>
                    <a:pt x="75" y="14"/>
                  </a:cubicBezTo>
                  <a:cubicBezTo>
                    <a:pt x="75" y="4"/>
                    <a:pt x="68" y="4"/>
                    <a:pt x="63" y="4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91" y="4"/>
                    <a:pt x="91" y="4"/>
                    <a:pt x="91" y="4"/>
                  </a:cubicBezTo>
                  <a:cubicBezTo>
                    <a:pt x="88" y="4"/>
                    <a:pt x="79" y="4"/>
                    <a:pt x="79" y="14"/>
                  </a:cubicBezTo>
                  <a:cubicBezTo>
                    <a:pt x="79" y="82"/>
                    <a:pt x="79" y="82"/>
                    <a:pt x="79" y="82"/>
                  </a:cubicBezTo>
                  <a:lnTo>
                    <a:pt x="76" y="8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2" name="ïṧľîḍe"/>
            <p:cNvSpPr/>
            <p:nvPr/>
          </p:nvSpPr>
          <p:spPr bwMode="auto">
            <a:xfrm>
              <a:off x="2194982" y="1399284"/>
              <a:ext cx="59309" cy="116292"/>
            </a:xfrm>
            <a:custGeom>
              <a:avLst/>
              <a:gdLst>
                <a:gd name="T0" fmla="*/ 0 w 43"/>
                <a:gd name="T1" fmla="*/ 82 h 82"/>
                <a:gd name="T2" fmla="*/ 0 w 43"/>
                <a:gd name="T3" fmla="*/ 78 h 82"/>
                <a:gd name="T4" fmla="*/ 5 w 43"/>
                <a:gd name="T5" fmla="*/ 78 h 82"/>
                <a:gd name="T6" fmla="*/ 14 w 43"/>
                <a:gd name="T7" fmla="*/ 71 h 82"/>
                <a:gd name="T8" fmla="*/ 14 w 43"/>
                <a:gd name="T9" fmla="*/ 12 h 82"/>
                <a:gd name="T10" fmla="*/ 5 w 43"/>
                <a:gd name="T11" fmla="*/ 4 h 82"/>
                <a:gd name="T12" fmla="*/ 0 w 43"/>
                <a:gd name="T13" fmla="*/ 4 h 82"/>
                <a:gd name="T14" fmla="*/ 0 w 43"/>
                <a:gd name="T15" fmla="*/ 0 h 82"/>
                <a:gd name="T16" fmla="*/ 43 w 43"/>
                <a:gd name="T17" fmla="*/ 0 h 82"/>
                <a:gd name="T18" fmla="*/ 43 w 43"/>
                <a:gd name="T19" fmla="*/ 4 h 82"/>
                <a:gd name="T20" fmla="*/ 39 w 43"/>
                <a:gd name="T21" fmla="*/ 4 h 82"/>
                <a:gd name="T22" fmla="*/ 29 w 43"/>
                <a:gd name="T23" fmla="*/ 12 h 82"/>
                <a:gd name="T24" fmla="*/ 29 w 43"/>
                <a:gd name="T25" fmla="*/ 71 h 82"/>
                <a:gd name="T26" fmla="*/ 39 w 43"/>
                <a:gd name="T27" fmla="*/ 78 h 82"/>
                <a:gd name="T28" fmla="*/ 43 w 43"/>
                <a:gd name="T29" fmla="*/ 78 h 82"/>
                <a:gd name="T30" fmla="*/ 43 w 43"/>
                <a:gd name="T31" fmla="*/ 82 h 82"/>
                <a:gd name="T32" fmla="*/ 0 w 43"/>
                <a:gd name="T3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" h="82">
                  <a:moveTo>
                    <a:pt x="0" y="82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12" y="78"/>
                    <a:pt x="14" y="76"/>
                    <a:pt x="14" y="7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7"/>
                    <a:pt x="12" y="4"/>
                    <a:pt x="5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1" y="4"/>
                    <a:pt x="29" y="7"/>
                    <a:pt x="29" y="12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76"/>
                    <a:pt x="32" y="78"/>
                    <a:pt x="39" y="78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3" y="82"/>
                    <a:pt x="43" y="82"/>
                    <a:pt x="43" y="82"/>
                  </a:cubicBezTo>
                  <a:lnTo>
                    <a:pt x="0" y="8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3" name="îś1îḍe"/>
            <p:cNvSpPr/>
            <p:nvPr/>
          </p:nvSpPr>
          <p:spPr bwMode="auto">
            <a:xfrm>
              <a:off x="2265338" y="1399284"/>
              <a:ext cx="122106" cy="119199"/>
            </a:xfrm>
            <a:custGeom>
              <a:avLst/>
              <a:gdLst>
                <a:gd name="T0" fmla="*/ 86 w 89"/>
                <a:gd name="T1" fmla="*/ 4 h 84"/>
                <a:gd name="T2" fmla="*/ 74 w 89"/>
                <a:gd name="T3" fmla="*/ 14 h 84"/>
                <a:gd name="T4" fmla="*/ 45 w 89"/>
                <a:gd name="T5" fmla="*/ 84 h 84"/>
                <a:gd name="T6" fmla="*/ 42 w 89"/>
                <a:gd name="T7" fmla="*/ 84 h 84"/>
                <a:gd name="T8" fmla="*/ 14 w 89"/>
                <a:gd name="T9" fmla="*/ 13 h 84"/>
                <a:gd name="T10" fmla="*/ 2 w 89"/>
                <a:gd name="T11" fmla="*/ 4 h 84"/>
                <a:gd name="T12" fmla="*/ 0 w 89"/>
                <a:gd name="T13" fmla="*/ 4 h 84"/>
                <a:gd name="T14" fmla="*/ 0 w 89"/>
                <a:gd name="T15" fmla="*/ 0 h 84"/>
                <a:gd name="T16" fmla="*/ 40 w 89"/>
                <a:gd name="T17" fmla="*/ 0 h 84"/>
                <a:gd name="T18" fmla="*/ 40 w 89"/>
                <a:gd name="T19" fmla="*/ 4 h 84"/>
                <a:gd name="T20" fmla="*/ 35 w 89"/>
                <a:gd name="T21" fmla="*/ 4 h 84"/>
                <a:gd name="T22" fmla="*/ 29 w 89"/>
                <a:gd name="T23" fmla="*/ 9 h 84"/>
                <a:gd name="T24" fmla="*/ 30 w 89"/>
                <a:gd name="T25" fmla="*/ 13 h 84"/>
                <a:gd name="T26" fmla="*/ 49 w 89"/>
                <a:gd name="T27" fmla="*/ 63 h 84"/>
                <a:gd name="T28" fmla="*/ 70 w 89"/>
                <a:gd name="T29" fmla="*/ 14 h 84"/>
                <a:gd name="T30" fmla="*/ 71 w 89"/>
                <a:gd name="T31" fmla="*/ 8 h 84"/>
                <a:gd name="T32" fmla="*/ 65 w 89"/>
                <a:gd name="T33" fmla="*/ 4 h 84"/>
                <a:gd name="T34" fmla="*/ 59 w 89"/>
                <a:gd name="T35" fmla="*/ 4 h 84"/>
                <a:gd name="T36" fmla="*/ 59 w 89"/>
                <a:gd name="T37" fmla="*/ 0 h 84"/>
                <a:gd name="T38" fmla="*/ 89 w 89"/>
                <a:gd name="T39" fmla="*/ 0 h 84"/>
                <a:gd name="T40" fmla="*/ 89 w 89"/>
                <a:gd name="T41" fmla="*/ 4 h 84"/>
                <a:gd name="T42" fmla="*/ 86 w 89"/>
                <a:gd name="T43" fmla="*/ 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9" h="84">
                  <a:moveTo>
                    <a:pt x="86" y="4"/>
                  </a:moveTo>
                  <a:cubicBezTo>
                    <a:pt x="80" y="4"/>
                    <a:pt x="76" y="8"/>
                    <a:pt x="74" y="14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2" y="84"/>
                    <a:pt x="42" y="84"/>
                    <a:pt x="42" y="8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2" y="8"/>
                    <a:pt x="8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0" y="4"/>
                    <a:pt x="29" y="6"/>
                    <a:pt x="29" y="9"/>
                  </a:cubicBezTo>
                  <a:cubicBezTo>
                    <a:pt x="29" y="10"/>
                    <a:pt x="29" y="12"/>
                    <a:pt x="30" y="13"/>
                  </a:cubicBezTo>
                  <a:cubicBezTo>
                    <a:pt x="49" y="63"/>
                    <a:pt x="49" y="63"/>
                    <a:pt x="49" y="63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1" y="11"/>
                    <a:pt x="71" y="9"/>
                    <a:pt x="71" y="8"/>
                  </a:cubicBezTo>
                  <a:cubicBezTo>
                    <a:pt x="71" y="6"/>
                    <a:pt x="68" y="4"/>
                    <a:pt x="65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4"/>
                    <a:pt x="89" y="4"/>
                    <a:pt x="89" y="4"/>
                  </a:cubicBezTo>
                  <a:lnTo>
                    <a:pt x="86" y="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4" name="îṩḻïďé"/>
            <p:cNvSpPr/>
            <p:nvPr/>
          </p:nvSpPr>
          <p:spPr bwMode="auto">
            <a:xfrm>
              <a:off x="2400236" y="1399284"/>
              <a:ext cx="111059" cy="116292"/>
            </a:xfrm>
            <a:custGeom>
              <a:avLst/>
              <a:gdLst>
                <a:gd name="T0" fmla="*/ 0 w 81"/>
                <a:gd name="T1" fmla="*/ 0 h 82"/>
                <a:gd name="T2" fmla="*/ 70 w 81"/>
                <a:gd name="T3" fmla="*/ 0 h 82"/>
                <a:gd name="T4" fmla="*/ 79 w 81"/>
                <a:gd name="T5" fmla="*/ 19 h 82"/>
                <a:gd name="T6" fmla="*/ 76 w 81"/>
                <a:gd name="T7" fmla="*/ 20 h 82"/>
                <a:gd name="T8" fmla="*/ 43 w 81"/>
                <a:gd name="T9" fmla="*/ 4 h 82"/>
                <a:gd name="T10" fmla="*/ 38 w 81"/>
                <a:gd name="T11" fmla="*/ 4 h 82"/>
                <a:gd name="T12" fmla="*/ 29 w 81"/>
                <a:gd name="T13" fmla="*/ 12 h 82"/>
                <a:gd name="T14" fmla="*/ 29 w 81"/>
                <a:gd name="T15" fmla="*/ 38 h 82"/>
                <a:gd name="T16" fmla="*/ 41 w 81"/>
                <a:gd name="T17" fmla="*/ 38 h 82"/>
                <a:gd name="T18" fmla="*/ 56 w 81"/>
                <a:gd name="T19" fmla="*/ 27 h 82"/>
                <a:gd name="T20" fmla="*/ 56 w 81"/>
                <a:gd name="T21" fmla="*/ 25 h 82"/>
                <a:gd name="T22" fmla="*/ 61 w 81"/>
                <a:gd name="T23" fmla="*/ 25 h 82"/>
                <a:gd name="T24" fmla="*/ 61 w 81"/>
                <a:gd name="T25" fmla="*/ 57 h 82"/>
                <a:gd name="T26" fmla="*/ 56 w 81"/>
                <a:gd name="T27" fmla="*/ 57 h 82"/>
                <a:gd name="T28" fmla="*/ 56 w 81"/>
                <a:gd name="T29" fmla="*/ 54 h 82"/>
                <a:gd name="T30" fmla="*/ 42 w 81"/>
                <a:gd name="T31" fmla="*/ 42 h 82"/>
                <a:gd name="T32" fmla="*/ 29 w 81"/>
                <a:gd name="T33" fmla="*/ 42 h 82"/>
                <a:gd name="T34" fmla="*/ 29 w 81"/>
                <a:gd name="T35" fmla="*/ 71 h 82"/>
                <a:gd name="T36" fmla="*/ 38 w 81"/>
                <a:gd name="T37" fmla="*/ 78 h 82"/>
                <a:gd name="T38" fmla="*/ 45 w 81"/>
                <a:gd name="T39" fmla="*/ 78 h 82"/>
                <a:gd name="T40" fmla="*/ 78 w 81"/>
                <a:gd name="T41" fmla="*/ 61 h 82"/>
                <a:gd name="T42" fmla="*/ 81 w 81"/>
                <a:gd name="T43" fmla="*/ 63 h 82"/>
                <a:gd name="T44" fmla="*/ 73 w 81"/>
                <a:gd name="T45" fmla="*/ 82 h 82"/>
                <a:gd name="T46" fmla="*/ 0 w 81"/>
                <a:gd name="T47" fmla="*/ 82 h 82"/>
                <a:gd name="T48" fmla="*/ 0 w 81"/>
                <a:gd name="T49" fmla="*/ 78 h 82"/>
                <a:gd name="T50" fmla="*/ 4 w 81"/>
                <a:gd name="T51" fmla="*/ 78 h 82"/>
                <a:gd name="T52" fmla="*/ 14 w 81"/>
                <a:gd name="T53" fmla="*/ 71 h 82"/>
                <a:gd name="T54" fmla="*/ 14 w 81"/>
                <a:gd name="T55" fmla="*/ 12 h 82"/>
                <a:gd name="T56" fmla="*/ 4 w 81"/>
                <a:gd name="T57" fmla="*/ 4 h 82"/>
                <a:gd name="T58" fmla="*/ 0 w 81"/>
                <a:gd name="T59" fmla="*/ 4 h 82"/>
                <a:gd name="T60" fmla="*/ 0 w 81"/>
                <a:gd name="T6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1" h="82">
                  <a:moveTo>
                    <a:pt x="0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65" y="9"/>
                    <a:pt x="59" y="4"/>
                    <a:pt x="43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1" y="4"/>
                    <a:pt x="29" y="7"/>
                    <a:pt x="29" y="12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8" y="38"/>
                    <a:pt x="56" y="36"/>
                    <a:pt x="56" y="27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56" y="54"/>
                    <a:pt x="56" y="54"/>
                    <a:pt x="56" y="54"/>
                  </a:cubicBezTo>
                  <a:cubicBezTo>
                    <a:pt x="56" y="49"/>
                    <a:pt x="52" y="42"/>
                    <a:pt x="42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76"/>
                    <a:pt x="32" y="78"/>
                    <a:pt x="38" y="78"/>
                  </a:cubicBezTo>
                  <a:cubicBezTo>
                    <a:pt x="45" y="78"/>
                    <a:pt x="45" y="78"/>
                    <a:pt x="45" y="78"/>
                  </a:cubicBezTo>
                  <a:cubicBezTo>
                    <a:pt x="63" y="78"/>
                    <a:pt x="74" y="65"/>
                    <a:pt x="78" y="61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11" y="78"/>
                    <a:pt x="14" y="76"/>
                    <a:pt x="14" y="7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6"/>
                    <a:pt x="11" y="4"/>
                    <a:pt x="4" y="4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5" name="î$ļiḍê"/>
            <p:cNvSpPr/>
            <p:nvPr/>
          </p:nvSpPr>
          <p:spPr bwMode="auto">
            <a:xfrm>
              <a:off x="2524087" y="1399284"/>
              <a:ext cx="123851" cy="116292"/>
            </a:xfrm>
            <a:custGeom>
              <a:avLst/>
              <a:gdLst>
                <a:gd name="T0" fmla="*/ 64 w 90"/>
                <a:gd name="T1" fmla="*/ 82 h 82"/>
                <a:gd name="T2" fmla="*/ 40 w 90"/>
                <a:gd name="T3" fmla="*/ 42 h 82"/>
                <a:gd name="T4" fmla="*/ 29 w 90"/>
                <a:gd name="T5" fmla="*/ 42 h 82"/>
                <a:gd name="T6" fmla="*/ 29 w 90"/>
                <a:gd name="T7" fmla="*/ 71 h 82"/>
                <a:gd name="T8" fmla="*/ 38 w 90"/>
                <a:gd name="T9" fmla="*/ 78 h 82"/>
                <a:gd name="T10" fmla="*/ 42 w 90"/>
                <a:gd name="T11" fmla="*/ 78 h 82"/>
                <a:gd name="T12" fmla="*/ 42 w 90"/>
                <a:gd name="T13" fmla="*/ 82 h 82"/>
                <a:gd name="T14" fmla="*/ 0 w 90"/>
                <a:gd name="T15" fmla="*/ 82 h 82"/>
                <a:gd name="T16" fmla="*/ 0 w 90"/>
                <a:gd name="T17" fmla="*/ 78 h 82"/>
                <a:gd name="T18" fmla="*/ 4 w 90"/>
                <a:gd name="T19" fmla="*/ 78 h 82"/>
                <a:gd name="T20" fmla="*/ 14 w 90"/>
                <a:gd name="T21" fmla="*/ 71 h 82"/>
                <a:gd name="T22" fmla="*/ 14 w 90"/>
                <a:gd name="T23" fmla="*/ 12 h 82"/>
                <a:gd name="T24" fmla="*/ 4 w 90"/>
                <a:gd name="T25" fmla="*/ 4 h 82"/>
                <a:gd name="T26" fmla="*/ 0 w 90"/>
                <a:gd name="T27" fmla="*/ 4 h 82"/>
                <a:gd name="T28" fmla="*/ 0 w 90"/>
                <a:gd name="T29" fmla="*/ 0 h 82"/>
                <a:gd name="T30" fmla="*/ 52 w 90"/>
                <a:gd name="T31" fmla="*/ 0 h 82"/>
                <a:gd name="T32" fmla="*/ 83 w 90"/>
                <a:gd name="T33" fmla="*/ 20 h 82"/>
                <a:gd name="T34" fmla="*/ 75 w 90"/>
                <a:gd name="T35" fmla="*/ 35 h 82"/>
                <a:gd name="T36" fmla="*/ 57 w 90"/>
                <a:gd name="T37" fmla="*/ 42 h 82"/>
                <a:gd name="T38" fmla="*/ 73 w 90"/>
                <a:gd name="T39" fmla="*/ 68 h 82"/>
                <a:gd name="T40" fmla="*/ 88 w 90"/>
                <a:gd name="T41" fmla="*/ 78 h 82"/>
                <a:gd name="T42" fmla="*/ 90 w 90"/>
                <a:gd name="T43" fmla="*/ 78 h 82"/>
                <a:gd name="T44" fmla="*/ 90 w 90"/>
                <a:gd name="T45" fmla="*/ 82 h 82"/>
                <a:gd name="T46" fmla="*/ 64 w 90"/>
                <a:gd name="T47" fmla="*/ 82 h 82"/>
                <a:gd name="T48" fmla="*/ 47 w 90"/>
                <a:gd name="T49" fmla="*/ 4 h 82"/>
                <a:gd name="T50" fmla="*/ 38 w 90"/>
                <a:gd name="T51" fmla="*/ 4 h 82"/>
                <a:gd name="T52" fmla="*/ 29 w 90"/>
                <a:gd name="T53" fmla="*/ 12 h 82"/>
                <a:gd name="T54" fmla="*/ 29 w 90"/>
                <a:gd name="T55" fmla="*/ 39 h 82"/>
                <a:gd name="T56" fmla="*/ 47 w 90"/>
                <a:gd name="T57" fmla="*/ 39 h 82"/>
                <a:gd name="T58" fmla="*/ 66 w 90"/>
                <a:gd name="T59" fmla="*/ 20 h 82"/>
                <a:gd name="T60" fmla="*/ 47 w 90"/>
                <a:gd name="T61" fmla="*/ 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0" h="82">
                  <a:moveTo>
                    <a:pt x="64" y="82"/>
                  </a:moveTo>
                  <a:cubicBezTo>
                    <a:pt x="40" y="42"/>
                    <a:pt x="40" y="42"/>
                    <a:pt x="40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76"/>
                    <a:pt x="31" y="78"/>
                    <a:pt x="38" y="78"/>
                  </a:cubicBezTo>
                  <a:cubicBezTo>
                    <a:pt x="42" y="78"/>
                    <a:pt x="42" y="78"/>
                    <a:pt x="42" y="78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11" y="78"/>
                    <a:pt x="14" y="76"/>
                    <a:pt x="14" y="7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7"/>
                    <a:pt x="11" y="4"/>
                    <a:pt x="4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72" y="0"/>
                    <a:pt x="83" y="8"/>
                    <a:pt x="83" y="20"/>
                  </a:cubicBezTo>
                  <a:cubicBezTo>
                    <a:pt x="83" y="27"/>
                    <a:pt x="79" y="32"/>
                    <a:pt x="75" y="35"/>
                  </a:cubicBezTo>
                  <a:cubicBezTo>
                    <a:pt x="69" y="40"/>
                    <a:pt x="63" y="41"/>
                    <a:pt x="57" y="42"/>
                  </a:cubicBezTo>
                  <a:cubicBezTo>
                    <a:pt x="73" y="68"/>
                    <a:pt x="73" y="68"/>
                    <a:pt x="73" y="68"/>
                  </a:cubicBezTo>
                  <a:cubicBezTo>
                    <a:pt x="78" y="77"/>
                    <a:pt x="83" y="78"/>
                    <a:pt x="88" y="78"/>
                  </a:cubicBezTo>
                  <a:cubicBezTo>
                    <a:pt x="90" y="78"/>
                    <a:pt x="90" y="78"/>
                    <a:pt x="90" y="78"/>
                  </a:cubicBezTo>
                  <a:cubicBezTo>
                    <a:pt x="90" y="82"/>
                    <a:pt x="90" y="82"/>
                    <a:pt x="90" y="82"/>
                  </a:cubicBezTo>
                  <a:lnTo>
                    <a:pt x="64" y="82"/>
                  </a:lnTo>
                  <a:close/>
                  <a:moveTo>
                    <a:pt x="47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1" y="4"/>
                    <a:pt x="29" y="6"/>
                    <a:pt x="29" y="12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61" y="39"/>
                    <a:pt x="66" y="30"/>
                    <a:pt x="66" y="20"/>
                  </a:cubicBezTo>
                  <a:cubicBezTo>
                    <a:pt x="66" y="9"/>
                    <a:pt x="60" y="4"/>
                    <a:pt x="47" y="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6" name="iŝ1íḍe"/>
            <p:cNvSpPr/>
            <p:nvPr/>
          </p:nvSpPr>
          <p:spPr bwMode="auto">
            <a:xfrm>
              <a:off x="2656078" y="1396958"/>
              <a:ext cx="94778" cy="121525"/>
            </a:xfrm>
            <a:custGeom>
              <a:avLst/>
              <a:gdLst>
                <a:gd name="T0" fmla="*/ 38 w 69"/>
                <a:gd name="T1" fmla="*/ 86 h 86"/>
                <a:gd name="T2" fmla="*/ 26 w 69"/>
                <a:gd name="T3" fmla="*/ 84 h 86"/>
                <a:gd name="T4" fmla="*/ 20 w 69"/>
                <a:gd name="T5" fmla="*/ 83 h 86"/>
                <a:gd name="T6" fmla="*/ 9 w 69"/>
                <a:gd name="T7" fmla="*/ 86 h 86"/>
                <a:gd name="T8" fmla="*/ 0 w 69"/>
                <a:gd name="T9" fmla="*/ 64 h 86"/>
                <a:gd name="T10" fmla="*/ 4 w 69"/>
                <a:gd name="T11" fmla="*/ 63 h 86"/>
                <a:gd name="T12" fmla="*/ 38 w 69"/>
                <a:gd name="T13" fmla="*/ 83 h 86"/>
                <a:gd name="T14" fmla="*/ 58 w 69"/>
                <a:gd name="T15" fmla="*/ 67 h 86"/>
                <a:gd name="T16" fmla="*/ 33 w 69"/>
                <a:gd name="T17" fmla="*/ 48 h 86"/>
                <a:gd name="T18" fmla="*/ 6 w 69"/>
                <a:gd name="T19" fmla="*/ 23 h 86"/>
                <a:gd name="T20" fmla="*/ 33 w 69"/>
                <a:gd name="T21" fmla="*/ 0 h 86"/>
                <a:gd name="T22" fmla="*/ 46 w 69"/>
                <a:gd name="T23" fmla="*/ 2 h 86"/>
                <a:gd name="T24" fmla="*/ 49 w 69"/>
                <a:gd name="T25" fmla="*/ 2 h 86"/>
                <a:gd name="T26" fmla="*/ 57 w 69"/>
                <a:gd name="T27" fmla="*/ 0 h 86"/>
                <a:gd name="T28" fmla="*/ 65 w 69"/>
                <a:gd name="T29" fmla="*/ 20 h 86"/>
                <a:gd name="T30" fmla="*/ 62 w 69"/>
                <a:gd name="T31" fmla="*/ 21 h 86"/>
                <a:gd name="T32" fmla="*/ 56 w 69"/>
                <a:gd name="T33" fmla="*/ 13 h 86"/>
                <a:gd name="T34" fmla="*/ 33 w 69"/>
                <a:gd name="T35" fmla="*/ 4 h 86"/>
                <a:gd name="T36" fmla="*/ 15 w 69"/>
                <a:gd name="T37" fmla="*/ 18 h 86"/>
                <a:gd name="T38" fmla="*/ 39 w 69"/>
                <a:gd name="T39" fmla="*/ 35 h 86"/>
                <a:gd name="T40" fmla="*/ 69 w 69"/>
                <a:gd name="T41" fmla="*/ 61 h 86"/>
                <a:gd name="T42" fmla="*/ 38 w 69"/>
                <a:gd name="T4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9" h="86">
                  <a:moveTo>
                    <a:pt x="38" y="86"/>
                  </a:moveTo>
                  <a:cubicBezTo>
                    <a:pt x="35" y="86"/>
                    <a:pt x="30" y="86"/>
                    <a:pt x="26" y="84"/>
                  </a:cubicBezTo>
                  <a:cubicBezTo>
                    <a:pt x="22" y="83"/>
                    <a:pt x="22" y="83"/>
                    <a:pt x="20" y="83"/>
                  </a:cubicBezTo>
                  <a:cubicBezTo>
                    <a:pt x="16" y="83"/>
                    <a:pt x="11" y="85"/>
                    <a:pt x="9" y="8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6" y="67"/>
                    <a:pt x="19" y="83"/>
                    <a:pt x="38" y="83"/>
                  </a:cubicBezTo>
                  <a:cubicBezTo>
                    <a:pt x="51" y="83"/>
                    <a:pt x="58" y="74"/>
                    <a:pt x="58" y="67"/>
                  </a:cubicBezTo>
                  <a:cubicBezTo>
                    <a:pt x="58" y="58"/>
                    <a:pt x="49" y="54"/>
                    <a:pt x="33" y="48"/>
                  </a:cubicBezTo>
                  <a:cubicBezTo>
                    <a:pt x="24" y="45"/>
                    <a:pt x="6" y="39"/>
                    <a:pt x="6" y="23"/>
                  </a:cubicBezTo>
                  <a:cubicBezTo>
                    <a:pt x="6" y="12"/>
                    <a:pt x="14" y="0"/>
                    <a:pt x="33" y="0"/>
                  </a:cubicBezTo>
                  <a:cubicBezTo>
                    <a:pt x="36" y="0"/>
                    <a:pt x="37" y="0"/>
                    <a:pt x="46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50" y="2"/>
                    <a:pt x="53" y="2"/>
                    <a:pt x="57" y="0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1" y="19"/>
                    <a:pt x="59" y="16"/>
                    <a:pt x="56" y="13"/>
                  </a:cubicBezTo>
                  <a:cubicBezTo>
                    <a:pt x="50" y="7"/>
                    <a:pt x="41" y="4"/>
                    <a:pt x="33" y="4"/>
                  </a:cubicBezTo>
                  <a:cubicBezTo>
                    <a:pt x="22" y="4"/>
                    <a:pt x="15" y="9"/>
                    <a:pt x="15" y="18"/>
                  </a:cubicBezTo>
                  <a:cubicBezTo>
                    <a:pt x="15" y="26"/>
                    <a:pt x="23" y="30"/>
                    <a:pt x="39" y="35"/>
                  </a:cubicBezTo>
                  <a:cubicBezTo>
                    <a:pt x="57" y="41"/>
                    <a:pt x="69" y="47"/>
                    <a:pt x="69" y="61"/>
                  </a:cubicBezTo>
                  <a:cubicBezTo>
                    <a:pt x="69" y="74"/>
                    <a:pt x="57" y="86"/>
                    <a:pt x="38" y="86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7" name="iśľïḍè"/>
            <p:cNvSpPr/>
            <p:nvPr/>
          </p:nvSpPr>
          <p:spPr bwMode="auto">
            <a:xfrm>
              <a:off x="2760741" y="1399284"/>
              <a:ext cx="58727" cy="116292"/>
            </a:xfrm>
            <a:custGeom>
              <a:avLst/>
              <a:gdLst>
                <a:gd name="T0" fmla="*/ 0 w 43"/>
                <a:gd name="T1" fmla="*/ 82 h 82"/>
                <a:gd name="T2" fmla="*/ 0 w 43"/>
                <a:gd name="T3" fmla="*/ 78 h 82"/>
                <a:gd name="T4" fmla="*/ 5 w 43"/>
                <a:gd name="T5" fmla="*/ 78 h 82"/>
                <a:gd name="T6" fmla="*/ 14 w 43"/>
                <a:gd name="T7" fmla="*/ 71 h 82"/>
                <a:gd name="T8" fmla="*/ 14 w 43"/>
                <a:gd name="T9" fmla="*/ 12 h 82"/>
                <a:gd name="T10" fmla="*/ 5 w 43"/>
                <a:gd name="T11" fmla="*/ 4 h 82"/>
                <a:gd name="T12" fmla="*/ 0 w 43"/>
                <a:gd name="T13" fmla="*/ 4 h 82"/>
                <a:gd name="T14" fmla="*/ 0 w 43"/>
                <a:gd name="T15" fmla="*/ 0 h 82"/>
                <a:gd name="T16" fmla="*/ 43 w 43"/>
                <a:gd name="T17" fmla="*/ 0 h 82"/>
                <a:gd name="T18" fmla="*/ 43 w 43"/>
                <a:gd name="T19" fmla="*/ 4 h 82"/>
                <a:gd name="T20" fmla="*/ 39 w 43"/>
                <a:gd name="T21" fmla="*/ 4 h 82"/>
                <a:gd name="T22" fmla="*/ 29 w 43"/>
                <a:gd name="T23" fmla="*/ 12 h 82"/>
                <a:gd name="T24" fmla="*/ 29 w 43"/>
                <a:gd name="T25" fmla="*/ 71 h 82"/>
                <a:gd name="T26" fmla="*/ 39 w 43"/>
                <a:gd name="T27" fmla="*/ 78 h 82"/>
                <a:gd name="T28" fmla="*/ 43 w 43"/>
                <a:gd name="T29" fmla="*/ 78 h 82"/>
                <a:gd name="T30" fmla="*/ 43 w 43"/>
                <a:gd name="T31" fmla="*/ 82 h 82"/>
                <a:gd name="T32" fmla="*/ 0 w 43"/>
                <a:gd name="T3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" h="82">
                  <a:moveTo>
                    <a:pt x="0" y="82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12" y="78"/>
                    <a:pt x="14" y="76"/>
                    <a:pt x="14" y="7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7"/>
                    <a:pt x="12" y="4"/>
                    <a:pt x="5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1" y="4"/>
                    <a:pt x="29" y="7"/>
                    <a:pt x="29" y="12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76"/>
                    <a:pt x="32" y="78"/>
                    <a:pt x="39" y="78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3" y="82"/>
                    <a:pt x="43" y="82"/>
                    <a:pt x="43" y="82"/>
                  </a:cubicBezTo>
                  <a:lnTo>
                    <a:pt x="0" y="8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8" name="íşḻíḓé"/>
            <p:cNvSpPr/>
            <p:nvPr/>
          </p:nvSpPr>
          <p:spPr bwMode="auto">
            <a:xfrm>
              <a:off x="2833423" y="1399284"/>
              <a:ext cx="127921" cy="116292"/>
            </a:xfrm>
            <a:custGeom>
              <a:avLst/>
              <a:gdLst>
                <a:gd name="T0" fmla="*/ 89 w 93"/>
                <a:gd name="T1" fmla="*/ 23 h 82"/>
                <a:gd name="T2" fmla="*/ 62 w 93"/>
                <a:gd name="T3" fmla="*/ 4 h 82"/>
                <a:gd name="T4" fmla="*/ 54 w 93"/>
                <a:gd name="T5" fmla="*/ 12 h 82"/>
                <a:gd name="T6" fmla="*/ 54 w 93"/>
                <a:gd name="T7" fmla="*/ 69 h 82"/>
                <a:gd name="T8" fmla="*/ 63 w 93"/>
                <a:gd name="T9" fmla="*/ 78 h 82"/>
                <a:gd name="T10" fmla="*/ 70 w 93"/>
                <a:gd name="T11" fmla="*/ 78 h 82"/>
                <a:gd name="T12" fmla="*/ 70 w 93"/>
                <a:gd name="T13" fmla="*/ 82 h 82"/>
                <a:gd name="T14" fmla="*/ 22 w 93"/>
                <a:gd name="T15" fmla="*/ 82 h 82"/>
                <a:gd name="T16" fmla="*/ 22 w 93"/>
                <a:gd name="T17" fmla="*/ 78 h 82"/>
                <a:gd name="T18" fmla="*/ 29 w 93"/>
                <a:gd name="T19" fmla="*/ 78 h 82"/>
                <a:gd name="T20" fmla="*/ 38 w 93"/>
                <a:gd name="T21" fmla="*/ 69 h 82"/>
                <a:gd name="T22" fmla="*/ 38 w 93"/>
                <a:gd name="T23" fmla="*/ 12 h 82"/>
                <a:gd name="T24" fmla="*/ 29 w 93"/>
                <a:gd name="T25" fmla="*/ 4 h 82"/>
                <a:gd name="T26" fmla="*/ 3 w 93"/>
                <a:gd name="T27" fmla="*/ 23 h 82"/>
                <a:gd name="T28" fmla="*/ 0 w 93"/>
                <a:gd name="T29" fmla="*/ 21 h 82"/>
                <a:gd name="T30" fmla="*/ 9 w 93"/>
                <a:gd name="T31" fmla="*/ 0 h 82"/>
                <a:gd name="T32" fmla="*/ 83 w 93"/>
                <a:gd name="T33" fmla="*/ 0 h 82"/>
                <a:gd name="T34" fmla="*/ 93 w 93"/>
                <a:gd name="T35" fmla="*/ 21 h 82"/>
                <a:gd name="T36" fmla="*/ 89 w 93"/>
                <a:gd name="T37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3" h="82">
                  <a:moveTo>
                    <a:pt x="89" y="23"/>
                  </a:moveTo>
                  <a:cubicBezTo>
                    <a:pt x="81" y="10"/>
                    <a:pt x="74" y="4"/>
                    <a:pt x="62" y="4"/>
                  </a:cubicBezTo>
                  <a:cubicBezTo>
                    <a:pt x="55" y="4"/>
                    <a:pt x="54" y="6"/>
                    <a:pt x="54" y="12"/>
                  </a:cubicBezTo>
                  <a:cubicBezTo>
                    <a:pt x="54" y="69"/>
                    <a:pt x="54" y="69"/>
                    <a:pt x="54" y="69"/>
                  </a:cubicBezTo>
                  <a:cubicBezTo>
                    <a:pt x="54" y="75"/>
                    <a:pt x="57" y="78"/>
                    <a:pt x="63" y="78"/>
                  </a:cubicBezTo>
                  <a:cubicBezTo>
                    <a:pt x="70" y="78"/>
                    <a:pt x="70" y="78"/>
                    <a:pt x="70" y="78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2" y="78"/>
                    <a:pt x="22" y="78"/>
                    <a:pt x="22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36" y="78"/>
                    <a:pt x="38" y="74"/>
                    <a:pt x="38" y="69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6"/>
                    <a:pt x="36" y="4"/>
                    <a:pt x="29" y="4"/>
                  </a:cubicBezTo>
                  <a:cubicBezTo>
                    <a:pt x="15" y="4"/>
                    <a:pt x="8" y="15"/>
                    <a:pt x="3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93" y="21"/>
                    <a:pt x="93" y="21"/>
                    <a:pt x="93" y="21"/>
                  </a:cubicBezTo>
                  <a:lnTo>
                    <a:pt x="89" y="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9" name="ïṥ1íḓé"/>
            <p:cNvSpPr/>
            <p:nvPr/>
          </p:nvSpPr>
          <p:spPr bwMode="auto">
            <a:xfrm>
              <a:off x="2976461" y="1399284"/>
              <a:ext cx="133736" cy="116292"/>
            </a:xfrm>
            <a:custGeom>
              <a:avLst/>
              <a:gdLst>
                <a:gd name="T0" fmla="*/ 92 w 97"/>
                <a:gd name="T1" fmla="*/ 4 h 82"/>
                <a:gd name="T2" fmla="*/ 80 w 97"/>
                <a:gd name="T3" fmla="*/ 13 h 82"/>
                <a:gd name="T4" fmla="*/ 57 w 97"/>
                <a:gd name="T5" fmla="*/ 48 h 82"/>
                <a:gd name="T6" fmla="*/ 57 w 97"/>
                <a:gd name="T7" fmla="*/ 71 h 82"/>
                <a:gd name="T8" fmla="*/ 66 w 97"/>
                <a:gd name="T9" fmla="*/ 78 h 82"/>
                <a:gd name="T10" fmla="*/ 73 w 97"/>
                <a:gd name="T11" fmla="*/ 78 h 82"/>
                <a:gd name="T12" fmla="*/ 73 w 97"/>
                <a:gd name="T13" fmla="*/ 82 h 82"/>
                <a:gd name="T14" fmla="*/ 25 w 97"/>
                <a:gd name="T15" fmla="*/ 82 h 82"/>
                <a:gd name="T16" fmla="*/ 25 w 97"/>
                <a:gd name="T17" fmla="*/ 78 h 82"/>
                <a:gd name="T18" fmla="*/ 32 w 97"/>
                <a:gd name="T19" fmla="*/ 78 h 82"/>
                <a:gd name="T20" fmla="*/ 41 w 97"/>
                <a:gd name="T21" fmla="*/ 71 h 82"/>
                <a:gd name="T22" fmla="*/ 41 w 97"/>
                <a:gd name="T23" fmla="*/ 49 h 82"/>
                <a:gd name="T24" fmla="*/ 15 w 97"/>
                <a:gd name="T25" fmla="*/ 12 h 82"/>
                <a:gd name="T26" fmla="*/ 2 w 97"/>
                <a:gd name="T27" fmla="*/ 4 h 82"/>
                <a:gd name="T28" fmla="*/ 0 w 97"/>
                <a:gd name="T29" fmla="*/ 4 h 82"/>
                <a:gd name="T30" fmla="*/ 0 w 97"/>
                <a:gd name="T31" fmla="*/ 0 h 82"/>
                <a:gd name="T32" fmla="*/ 43 w 97"/>
                <a:gd name="T33" fmla="*/ 0 h 82"/>
                <a:gd name="T34" fmla="*/ 43 w 97"/>
                <a:gd name="T35" fmla="*/ 4 h 82"/>
                <a:gd name="T36" fmla="*/ 37 w 97"/>
                <a:gd name="T37" fmla="*/ 4 h 82"/>
                <a:gd name="T38" fmla="*/ 32 w 97"/>
                <a:gd name="T39" fmla="*/ 8 h 82"/>
                <a:gd name="T40" fmla="*/ 33 w 97"/>
                <a:gd name="T41" fmla="*/ 12 h 82"/>
                <a:gd name="T42" fmla="*/ 55 w 97"/>
                <a:gd name="T43" fmla="*/ 43 h 82"/>
                <a:gd name="T44" fmla="*/ 75 w 97"/>
                <a:gd name="T45" fmla="*/ 13 h 82"/>
                <a:gd name="T46" fmla="*/ 76 w 97"/>
                <a:gd name="T47" fmla="*/ 9 h 82"/>
                <a:gd name="T48" fmla="*/ 71 w 97"/>
                <a:gd name="T49" fmla="*/ 4 h 82"/>
                <a:gd name="T50" fmla="*/ 64 w 97"/>
                <a:gd name="T51" fmla="*/ 4 h 82"/>
                <a:gd name="T52" fmla="*/ 64 w 97"/>
                <a:gd name="T53" fmla="*/ 0 h 82"/>
                <a:gd name="T54" fmla="*/ 97 w 97"/>
                <a:gd name="T55" fmla="*/ 0 h 82"/>
                <a:gd name="T56" fmla="*/ 97 w 97"/>
                <a:gd name="T57" fmla="*/ 4 h 82"/>
                <a:gd name="T58" fmla="*/ 92 w 97"/>
                <a:gd name="T59" fmla="*/ 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7" h="82">
                  <a:moveTo>
                    <a:pt x="92" y="4"/>
                  </a:moveTo>
                  <a:cubicBezTo>
                    <a:pt x="86" y="4"/>
                    <a:pt x="82" y="8"/>
                    <a:pt x="80" y="13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57" y="76"/>
                    <a:pt x="59" y="78"/>
                    <a:pt x="66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25" y="82"/>
                    <a:pt x="25" y="82"/>
                    <a:pt x="25" y="82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8" y="78"/>
                    <a:pt x="41" y="76"/>
                    <a:pt x="41" y="71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1" y="6"/>
                    <a:pt x="9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4" y="4"/>
                    <a:pt x="32" y="5"/>
                    <a:pt x="32" y="8"/>
                  </a:cubicBezTo>
                  <a:cubicBezTo>
                    <a:pt x="32" y="9"/>
                    <a:pt x="32" y="10"/>
                    <a:pt x="33" y="12"/>
                  </a:cubicBezTo>
                  <a:cubicBezTo>
                    <a:pt x="55" y="43"/>
                    <a:pt x="55" y="43"/>
                    <a:pt x="55" y="4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1"/>
                    <a:pt x="76" y="10"/>
                    <a:pt x="76" y="9"/>
                  </a:cubicBezTo>
                  <a:cubicBezTo>
                    <a:pt x="76" y="6"/>
                    <a:pt x="73" y="4"/>
                    <a:pt x="71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7" y="4"/>
                    <a:pt x="97" y="4"/>
                    <a:pt x="97" y="4"/>
                  </a:cubicBezTo>
                  <a:lnTo>
                    <a:pt x="92" y="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99726E-F70E-5272-5998-80369DBF2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E62DB343-901D-F7A5-335A-56BC9DC01B8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" t="28072" r="-262" b="5554"/>
          <a:stretch>
            <a:fillRect/>
          </a:stretch>
        </p:blipFill>
        <p:spPr>
          <a:xfrm>
            <a:off x="6654800" y="1905000"/>
            <a:ext cx="5551714" cy="3700069"/>
          </a:xfr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97210AD2-FE19-9C0E-5441-05555D6FFE74}"/>
              </a:ext>
            </a:extLst>
          </p:cNvPr>
          <p:cNvSpPr txBox="1"/>
          <p:nvPr/>
        </p:nvSpPr>
        <p:spPr>
          <a:xfrm>
            <a:off x="7507402" y="1866900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含弘光大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187C17E-FD91-3644-26CF-BD8CE7310AAE}"/>
              </a:ext>
            </a:extLst>
          </p:cNvPr>
          <p:cNvSpPr txBox="1"/>
          <p:nvPr/>
        </p:nvSpPr>
        <p:spPr>
          <a:xfrm>
            <a:off x="7507402" y="2607934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继往开来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87934AF-8975-874D-65E3-4C78C9879006}"/>
              </a:ext>
            </a:extLst>
          </p:cNvPr>
          <p:cNvSpPr txBox="1"/>
          <p:nvPr/>
        </p:nvSpPr>
        <p:spPr>
          <a:xfrm>
            <a:off x="713105" y="3547745"/>
            <a:ext cx="60509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sym typeface="+mn-ea"/>
              </a:rPr>
              <a:t>第一部分：项目背景与目标</a:t>
            </a:r>
          </a:p>
        </p:txBody>
      </p:sp>
    </p:spTree>
    <p:extLst>
      <p:ext uri="{BB962C8B-B14F-4D97-AF65-F5344CB8AC3E}">
        <p14:creationId xmlns:p14="http://schemas.microsoft.com/office/powerpoint/2010/main" val="1208676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401EBE-685B-DCAD-F484-34FA8BA00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274" y="323240"/>
            <a:ext cx="2718313" cy="480131"/>
          </a:xfrm>
        </p:spPr>
        <p:txBody>
          <a:bodyPr/>
          <a:lstStyle/>
          <a:p>
            <a:r>
              <a:rPr lang="zh-CN" altLang="en-US" dirty="0"/>
              <a:t>项目背景与目标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4DD51F4-BD29-616F-780D-7654ED1FA9F9}"/>
              </a:ext>
            </a:extLst>
          </p:cNvPr>
          <p:cNvSpPr txBox="1"/>
          <p:nvPr/>
        </p:nvSpPr>
        <p:spPr>
          <a:xfrm>
            <a:off x="4736843" y="832866"/>
            <a:ext cx="2718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项目背景</a:t>
            </a:r>
            <a:endParaRPr lang="zh-CN" altLang="en-US" sz="2400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B1AE798-BD78-FAD0-D98B-DEA84A6EF1F1}"/>
              </a:ext>
            </a:extLst>
          </p:cNvPr>
          <p:cNvGrpSpPr/>
          <p:nvPr/>
        </p:nvGrpSpPr>
        <p:grpSpPr>
          <a:xfrm>
            <a:off x="3439078" y="1365608"/>
            <a:ext cx="5313843" cy="2983608"/>
            <a:chOff x="3549906" y="1336112"/>
            <a:chExt cx="5092188" cy="2718224"/>
          </a:xfrm>
        </p:grpSpPr>
        <p:pic>
          <p:nvPicPr>
            <p:cNvPr id="1026" name="Picture 2" descr="冯·诺依曼体系结构_360百科">
              <a:extLst>
                <a:ext uri="{FF2B5EF4-FFF2-40B4-BE49-F238E27FC236}">
                  <a16:creationId xmlns:a16="http://schemas.microsoft.com/office/drawing/2014/main" id="{6B1989AE-A48E-73EC-EA1F-86C5EA40C8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49906" y="1336112"/>
              <a:ext cx="5092188" cy="27182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B0AD434-1E1A-8BAA-1991-C535C0AF93CE}"/>
                </a:ext>
              </a:extLst>
            </p:cNvPr>
            <p:cNvSpPr txBox="1"/>
            <p:nvPr/>
          </p:nvSpPr>
          <p:spPr>
            <a:xfrm>
              <a:off x="6390507" y="3715782"/>
              <a:ext cx="2251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</a:rPr>
                <a:t>冯</a:t>
              </a:r>
              <a:r>
                <a:rPr lang="en-US" altLang="zh-CN" sz="1600" dirty="0">
                  <a:latin typeface="宋体" panose="02010600030101010101" pitchFamily="2" charset="-122"/>
                  <a:ea typeface="宋体" panose="02010600030101010101" pitchFamily="2" charset="-122"/>
                </a:rPr>
                <a:t>·</a:t>
              </a:r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</a:rPr>
                <a:t>诺依曼体系结构图</a:t>
              </a: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C8E9F53F-5416-6563-DE8A-F6BBFEE4BA0B}"/>
              </a:ext>
            </a:extLst>
          </p:cNvPr>
          <p:cNvSpPr txBox="1"/>
          <p:nvPr/>
        </p:nvSpPr>
        <p:spPr>
          <a:xfrm>
            <a:off x="0" y="1667785"/>
            <a:ext cx="3126658" cy="2242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内存与计算单元的分离导致数据在传输过程中产生巨大延迟和能耗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FA78AB-CDAA-AB56-464F-88ABB483C221}"/>
              </a:ext>
            </a:extLst>
          </p:cNvPr>
          <p:cNvSpPr txBox="1"/>
          <p:nvPr/>
        </p:nvSpPr>
        <p:spPr>
          <a:xfrm>
            <a:off x="8939215" y="1683751"/>
            <a:ext cx="3252785" cy="2242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dirty="0"/>
              <a:t>AI</a:t>
            </a:r>
            <a:r>
              <a:rPr lang="zh-CN" altLang="en-US" sz="2400" dirty="0"/>
              <a:t>模型训练过程中需频繁调用数十亿个模型权重，冯诺依曼瓶颈会造成资源的巨大浪费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8FCEA8-40C6-DDA2-2DB6-2CE02D603C08}"/>
              </a:ext>
            </a:extLst>
          </p:cNvPr>
          <p:cNvSpPr txBox="1"/>
          <p:nvPr/>
        </p:nvSpPr>
        <p:spPr>
          <a:xfrm>
            <a:off x="304797" y="5174249"/>
            <a:ext cx="10491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i="1" dirty="0"/>
              <a:t>解决方法一    </a:t>
            </a:r>
            <a:r>
              <a:rPr lang="zh-CN" altLang="en-US" sz="2800" dirty="0"/>
              <a:t>存算一体方案研究（近传感器和传感器内计算）</a:t>
            </a:r>
            <a:endParaRPr lang="zh-CN" altLang="en-US" sz="2800" u="sng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EAEA6E9-003F-DABB-26C7-4935F7D61B7B}"/>
              </a:ext>
            </a:extLst>
          </p:cNvPr>
          <p:cNvSpPr txBox="1"/>
          <p:nvPr/>
        </p:nvSpPr>
        <p:spPr>
          <a:xfrm>
            <a:off x="304798" y="5763524"/>
            <a:ext cx="10491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i="1" dirty="0"/>
              <a:t>解决方法二    </a:t>
            </a:r>
            <a:r>
              <a:rPr lang="zh-CN" altLang="en-US" sz="2800" dirty="0"/>
              <a:t>高效利用</a:t>
            </a:r>
            <a:r>
              <a:rPr lang="en-US" altLang="zh-CN" sz="2800" dirty="0"/>
              <a:t>CPU</a:t>
            </a:r>
            <a:r>
              <a:rPr lang="zh-CN" altLang="en-US" sz="2800" dirty="0"/>
              <a:t>资源，即改进操作系统</a:t>
            </a:r>
            <a:endParaRPr lang="zh-CN" altLang="en-US" sz="2800" u="sng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BF6BC0F-88F6-CF10-AB47-C016DC6297CC}"/>
              </a:ext>
            </a:extLst>
          </p:cNvPr>
          <p:cNvSpPr txBox="1"/>
          <p:nvPr/>
        </p:nvSpPr>
        <p:spPr>
          <a:xfrm>
            <a:off x="3202579" y="4415271"/>
            <a:ext cx="5786839" cy="580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功耗和算力问题严重制约</a:t>
            </a:r>
            <a:r>
              <a:rPr lang="en-US" altLang="zh-CN" sz="2400" dirty="0"/>
              <a:t>AI</a:t>
            </a:r>
            <a:r>
              <a:rPr lang="zh-CN" altLang="en-US" sz="2400" dirty="0"/>
              <a:t>的发展！</a:t>
            </a:r>
          </a:p>
        </p:txBody>
      </p:sp>
    </p:spTree>
    <p:extLst>
      <p:ext uri="{BB962C8B-B14F-4D97-AF65-F5344CB8AC3E}">
        <p14:creationId xmlns:p14="http://schemas.microsoft.com/office/powerpoint/2010/main" val="3460509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3040D1-56CB-70A3-B496-85115F2AA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项目背景与目标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C7352F-F8DC-E95C-E620-552DF8D39305}"/>
              </a:ext>
            </a:extLst>
          </p:cNvPr>
          <p:cNvSpPr txBox="1"/>
          <p:nvPr/>
        </p:nvSpPr>
        <p:spPr>
          <a:xfrm>
            <a:off x="4736843" y="832866"/>
            <a:ext cx="2718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项目目标</a:t>
            </a:r>
            <a:endParaRPr lang="zh-CN" altLang="en-US" sz="2400" dirty="0"/>
          </a:p>
        </p:txBody>
      </p:sp>
      <p:sp>
        <p:nvSpPr>
          <p:cNvPr id="18" name="矩形 17"/>
          <p:cNvSpPr/>
          <p:nvPr/>
        </p:nvSpPr>
        <p:spPr>
          <a:xfrm>
            <a:off x="307911" y="1414898"/>
            <a:ext cx="9993086" cy="4610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）掌握操作系统的核心概念与算法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进程与线程模型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进程间通信（IPC）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同步与互斥机制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CPU 调度算法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）强化编程与系统实现能力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从“使用 API”到“理解系统机制”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实现操作系统关键模块逻辑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提升调试与系统分析能力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）培养团队协作与工程实践意识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分工明确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模块化设计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代码协作与版本管理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）提升可视化表达与创新思维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将复杂系统行为可视化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设计直观、易理解的展示方式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创新功能与交互设计</a:t>
            </a:r>
          </a:p>
        </p:txBody>
      </p:sp>
    </p:spTree>
    <p:extLst>
      <p:ext uri="{BB962C8B-B14F-4D97-AF65-F5344CB8AC3E}">
        <p14:creationId xmlns:p14="http://schemas.microsoft.com/office/powerpoint/2010/main" val="315816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1CBFC-57E1-E3F9-3DBA-1F1ADCD39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4130416C-0671-7EEF-9F51-02F241D854C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" t="28072" r="-262" b="5554"/>
          <a:stretch>
            <a:fillRect/>
          </a:stretch>
        </p:blipFill>
        <p:spPr>
          <a:xfrm>
            <a:off x="6654800" y="1905000"/>
            <a:ext cx="5551714" cy="3700069"/>
          </a:xfr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40FEC78A-3F44-DB3E-C048-277A7F129F3C}"/>
              </a:ext>
            </a:extLst>
          </p:cNvPr>
          <p:cNvSpPr txBox="1"/>
          <p:nvPr/>
        </p:nvSpPr>
        <p:spPr>
          <a:xfrm>
            <a:off x="7507402" y="1866900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含弘光大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07F31B2-CC3E-2305-CB96-AB97B68437A7}"/>
              </a:ext>
            </a:extLst>
          </p:cNvPr>
          <p:cNvSpPr txBox="1"/>
          <p:nvPr/>
        </p:nvSpPr>
        <p:spPr>
          <a:xfrm>
            <a:off x="7507402" y="2607934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继往开来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A79B6D0-A297-6D7D-D60F-B4924F313389}"/>
              </a:ext>
            </a:extLst>
          </p:cNvPr>
          <p:cNvSpPr txBox="1"/>
          <p:nvPr/>
        </p:nvSpPr>
        <p:spPr>
          <a:xfrm>
            <a:off x="713105" y="3547745"/>
            <a:ext cx="60509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sym typeface="+mn-ea"/>
              </a:rPr>
              <a:t>第二部分：系统总体设计</a:t>
            </a:r>
          </a:p>
        </p:txBody>
      </p:sp>
    </p:spTree>
    <p:extLst>
      <p:ext uri="{BB962C8B-B14F-4D97-AF65-F5344CB8AC3E}">
        <p14:creationId xmlns:p14="http://schemas.microsoft.com/office/powerpoint/2010/main" val="1835001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85EB0-5330-DE3D-F4E7-4B582C716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87E066-18BB-31B4-3A78-8C491D4AC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274" y="323240"/>
            <a:ext cx="7893865" cy="480131"/>
          </a:xfrm>
        </p:spPr>
        <p:txBody>
          <a:bodyPr/>
          <a:lstStyle/>
          <a:p>
            <a:r>
              <a:rPr lang="zh-CN" altLang="en-US" dirty="0"/>
              <a:t>系统总体设计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AD244C6-9E5F-99B1-22E6-2F5EE79E2269}"/>
              </a:ext>
            </a:extLst>
          </p:cNvPr>
          <p:cNvSpPr txBox="1"/>
          <p:nvPr/>
        </p:nvSpPr>
        <p:spPr>
          <a:xfrm>
            <a:off x="5004206" y="803371"/>
            <a:ext cx="2174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系统架构概览</a:t>
            </a:r>
            <a:endParaRPr lang="en-US" altLang="zh-CN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CAA15EB-AED6-B63D-E1B4-FEDB2A5332EB}"/>
              </a:ext>
            </a:extLst>
          </p:cNvPr>
          <p:cNvSpPr txBox="1"/>
          <p:nvPr/>
        </p:nvSpPr>
        <p:spPr>
          <a:xfrm>
            <a:off x="332740" y="1375835"/>
            <a:ext cx="6212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zh-C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采用模块化架构设计，便于扩展与维护</a:t>
            </a:r>
            <a:endParaRPr lang="en-US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" name="图片 9" descr="文本&#10;&#10;AI 生成的内容可能不正确。">
            <a:extLst>
              <a:ext uri="{FF2B5EF4-FFF2-40B4-BE49-F238E27FC236}">
                <a16:creationId xmlns:a16="http://schemas.microsoft.com/office/drawing/2014/main" id="{2BA1BD0B-60A7-4AE2-D58A-FBC9AF032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27" y="1745167"/>
            <a:ext cx="4236846" cy="1953073"/>
          </a:xfrm>
          <a:prstGeom prst="rect">
            <a:avLst/>
          </a:prstGeom>
        </p:spPr>
      </p:pic>
      <p:pic>
        <p:nvPicPr>
          <p:cNvPr id="12" name="图片 11" descr="文本&#10;&#10;AI 生成的内容可能不正确。">
            <a:extLst>
              <a:ext uri="{FF2B5EF4-FFF2-40B4-BE49-F238E27FC236}">
                <a16:creationId xmlns:a16="http://schemas.microsoft.com/office/drawing/2014/main" id="{43125D6B-BCBA-5324-E7CC-595C16A67F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171" y="1741580"/>
            <a:ext cx="3462110" cy="2078536"/>
          </a:xfrm>
          <a:prstGeom prst="rect">
            <a:avLst/>
          </a:prstGeom>
        </p:spPr>
      </p:pic>
      <p:pic>
        <p:nvPicPr>
          <p:cNvPr id="14" name="图片 13" descr="文本&#10;&#10;AI 生成的内容可能不正确。">
            <a:extLst>
              <a:ext uri="{FF2B5EF4-FFF2-40B4-BE49-F238E27FC236}">
                <a16:creationId xmlns:a16="http://schemas.microsoft.com/office/drawing/2014/main" id="{6AEEE891-247B-B707-7449-0A8B56F2BF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1478" y="1701917"/>
            <a:ext cx="4100521" cy="19848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7CE8F93-4CB8-AC74-FFD4-94AE870F83D5}"/>
              </a:ext>
            </a:extLst>
          </p:cNvPr>
          <p:cNvSpPr txBox="1"/>
          <p:nvPr/>
        </p:nvSpPr>
        <p:spPr>
          <a:xfrm>
            <a:off x="332740" y="3927328"/>
            <a:ext cx="10650220" cy="15632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zh-CN" altLang="zh-CN" b="1" dirty="0"/>
              <a:t>技术栈：Python + PyQt5 + Matplotlib</a:t>
            </a:r>
            <a:endParaRPr lang="en-US" altLang="zh-CN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  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Python 作为主要开发语言，语法简洁、学习成本低，适合教学与二次开发</a:t>
            </a:r>
          </a:p>
          <a:p>
            <a:pPr eaLnBrk="0" fontAlgn="base" hangingPunct="0"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  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PyQt5 用于构建图形化界面，实现良好的人机交互体验</a:t>
            </a:r>
          </a:p>
          <a:p>
            <a:pPr eaLnBrk="0" fontAlgn="base" hangingPunct="0"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  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Matplotlib 负责调度过程和状态变化的动态图形绘制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190D69C-F0A4-57A9-3625-9801E1110F9A}"/>
              </a:ext>
            </a:extLst>
          </p:cNvPr>
          <p:cNvSpPr txBox="1"/>
          <p:nvPr/>
        </p:nvSpPr>
        <p:spPr>
          <a:xfrm>
            <a:off x="332740" y="5719664"/>
            <a:ext cx="10650220" cy="4584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zh-CN" altLang="zh-CN" b="1" dirty="0"/>
              <a:t>支持 Windows / Linux / macOS 跨平台运行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3191336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D4D35-D711-FB1E-EE26-94CA4D51E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FB2A3F-58B5-FFB3-0EAC-2F91F8EF1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274" y="323240"/>
            <a:ext cx="7893865" cy="480131"/>
          </a:xfrm>
        </p:spPr>
        <p:txBody>
          <a:bodyPr/>
          <a:lstStyle/>
          <a:p>
            <a:r>
              <a:rPr lang="zh-CN" altLang="en-US" dirty="0"/>
              <a:t>系统总体设计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9A43DD7-E036-E9E9-A7F9-A45262580DAE}"/>
              </a:ext>
            </a:extLst>
          </p:cNvPr>
          <p:cNvSpPr txBox="1"/>
          <p:nvPr/>
        </p:nvSpPr>
        <p:spPr>
          <a:xfrm>
            <a:off x="4462577" y="799626"/>
            <a:ext cx="3266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模块划分和可视化思路</a:t>
            </a:r>
            <a:endParaRPr lang="en-US" altLang="zh-CN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0764C3E-1C5A-BE4B-A2A9-DF0D16BFDA03}"/>
              </a:ext>
            </a:extLst>
          </p:cNvPr>
          <p:cNvSpPr txBox="1"/>
          <p:nvPr/>
        </p:nvSpPr>
        <p:spPr>
          <a:xfrm>
            <a:off x="142240" y="1261291"/>
            <a:ext cx="10271760" cy="2164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核心模块划分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）进程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线程管理模块：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用于演示进程与线程的创建、运行、阻塞与终止过程。</a:t>
            </a:r>
            <a:endParaRPr lang="zh-CN" altLang="en-US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IPC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（进程间通信）演示模块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该模块用于展示进程间通信机制</a:t>
            </a:r>
            <a:endParaRPr lang="en-US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 信号量同步与互斥模块：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演示并发环境下的互斥访问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同步约束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死锁产生条件及典型场景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CPU 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调度算法可视化模块：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用于对比展示多种经典调度算法</a:t>
            </a:r>
            <a:endParaRPr lang="en-US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240" y="3679823"/>
            <a:ext cx="7754417" cy="1735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可视化设计思路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实时状态面板：进程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/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线程状态一览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动态甘特图：调度过程可视化展示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交互式控制台：日志输出与性能指标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0C0CDE2-13B0-37C9-78F3-2AF760486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4" t="2518" r="42060" b="77779"/>
          <a:stretch>
            <a:fillRect/>
          </a:stretch>
        </p:blipFill>
        <p:spPr>
          <a:xfrm>
            <a:off x="4462577" y="3432655"/>
            <a:ext cx="3563824" cy="143632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851B205-18F5-8983-E67D-9E45E37A57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38" t="39556" b="6667"/>
          <a:stretch>
            <a:fillRect/>
          </a:stretch>
        </p:blipFill>
        <p:spPr>
          <a:xfrm>
            <a:off x="4462577" y="4925032"/>
            <a:ext cx="3474720" cy="156022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A5E0FAE-2D3F-33BA-9B0C-3CD97D6667F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52" r="73141"/>
          <a:stretch>
            <a:fillRect/>
          </a:stretch>
        </p:blipFill>
        <p:spPr>
          <a:xfrm>
            <a:off x="8951139" y="3432655"/>
            <a:ext cx="2814141" cy="29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88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" t="28072" r="-262" b="5554"/>
          <a:stretch>
            <a:fillRect/>
          </a:stretch>
        </p:blipFill>
        <p:spPr>
          <a:xfrm>
            <a:off x="6654800" y="1905000"/>
            <a:ext cx="5551714" cy="3700069"/>
          </a:xfrm>
        </p:spPr>
      </p:pic>
      <p:sp>
        <p:nvSpPr>
          <p:cNvPr id="14" name="文本框 13"/>
          <p:cNvSpPr txBox="1"/>
          <p:nvPr/>
        </p:nvSpPr>
        <p:spPr>
          <a:xfrm>
            <a:off x="7507402" y="1866900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含弘光大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507402" y="2607934"/>
            <a:ext cx="431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>
                <a:solidFill>
                  <a:schemeClr val="bg1">
                    <a:alpha val="33000"/>
                  </a:schemeClr>
                </a:solidFill>
              </a:rPr>
              <a:t>继往开来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13105" y="3547745"/>
            <a:ext cx="60509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sym typeface="+mn-ea"/>
              </a:rPr>
              <a:t>第三部分：核心模块实现详解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079c48c8683aedb812b22d623eb7956c2075394"/>
  <p:tag name="KSO_WM_NEWLAYOUT_GROUP_ID" val="layout_10013"/>
  <p:tag name="KSO_WM_NEWLAYOUT_ID" val="slide_76aeae7ac000f687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f552512366780cb4d386e115b1991a628f30eb99"/>
  <p:tag name="KSO_WM_NEWLAYOUT_GROUP_ID" val="layout_10009"/>
  <p:tag name="KSO_WM_NEWLAYOUT_ID" val="slide_97a51ff2b1722ceb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id&quot;:&quot;http://zh-ai-group.ks3-cn-beijing-internal.ksyun.com/image_generate/image_process/production/202512/c1fce426-9778-4cfa-9ed8-35318887a4cc.jpg?Expires=1797408175\u0026AWSAccessKeyId=AKLT9NSy7kh8TIS1UzNqLRY2\u0026Signature=n4uusZ9XB43YUn1mHn08NBwmAa4%3D&quot;,&quot;product_name&quot;:&quot;wps-wpp-pc&quot;,&quot;intention_code&quot;:&quot;wps_wpp_generate_slide_page_pay&quot;}*auto_qingqiu_ai_v2.2.0_ONLINE*1765872169916_f42221_126a86058915-slide-0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a7e28812b0c649d87d0a34cc8caf7a900d9c1a4"/>
  <p:tag name="KSO_WM_NEWLAYOUT_GROUP_ID" val="layout_6"/>
  <p:tag name="KSO_WM_NEWLAYOUT_ID" val="slide_82e1f1fbf520933b"/>
  <p:tag name="KSO_WM_UNIT_PRESET_TEXT" val="单击此处添加标题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08fec91fcadbf4868e671ee38b2bd8be75d15cd"/>
  <p:tag name="KSO_WM_NEWLAYOUT_GROUP_ID" val="layout_27"/>
  <p:tag name="KSO_WM_NEWLAYOUT_ID" val="slide_ba2b56ba259b4ce2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  <p:tag name="KSO_WM_UNIT_PRESET_TEXT" val=" 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  <p:tag name="KSO_WM_UNIT_PRESET_TEXT" val=" 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1"/>
  <p:tag name="KSO_WM_UNIT_TYPE" val="l_h_i"/>
  <p:tag name="KSO_WM_UNIT_PRESET_TEXT" val=" 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  <p:tag name="KSO_WM_UNIT_PRESET_TEXT" val="单击此处添加项标题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  <p:tag name="KSO_WM_UNIT_PRESET_TEXT" val="单击此处添加项正文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id&quot;:&quot;VCG211358903575&quot;,&quot;product_name&quot;:&quot;wps-wpp-pc&quot;,&quot;intention_code&quot;:&quot;wps_wpp_generate_slide_page_pay&quot;}*auto_gallery_ai_v2.2.0_ONLINE*1765875955061_88a157_cbfdbed430fc-slide-0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  <p:tag name="KSO_WM_UNIT_PRESET_TEXT" val=" 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079c48c8683aedb812b22d623eb7956c2075394"/>
  <p:tag name="KSO_WM_NEWLAYOUT_GROUP_ID" val="layout_10013"/>
  <p:tag name="KSO_WM_NEWLAYOUT_ID" val="slide_76aeae7ac000f687"/>
  <p:tag name="KSO_WM_UNIT_PRESET_TEXT" val="单击此处添加标题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项标题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项标题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项标题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  <p:tag name="KSO_WM_UNIT_PRESET_TEXT" val="项标题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11d5543f5e5d864979f1ffd047d141d87f8e434c"/>
  <p:tag name="KSO_WM_NEWLAYOUT_GROUP_ID" val="layout_42"/>
  <p:tag name="KSO_WM_NEWLAYOUT_ID" val="slide_2e1b237cf4e6853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1"/>
  <p:tag name="KSO_WM_UNIT_TYPE" val="l_h_i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2"/>
  <p:tag name="KSO_WM_UNIT_SUBTYPE" val="d"/>
  <p:tag name="KSO_WM_UNIT_TYPE" val="l_h_i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f1282b2d70d32442a3776b34de41c2bbea58e5c"/>
  <p:tag name="KSO_WM_NEWLAYOUT_GROUP_ID" val="layout_51"/>
  <p:tag name="KSO_WM_NEWLAYOUT_ID" val="slide_090884a5b4d69dad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bc3e4dd09f6d8f883784e5febab2476d7533c9b"/>
  <p:tag name="KSO_WM_NEWLAYOUT_GROUP_ID" val="layout_10009"/>
  <p:tag name="KSO_WM_NEWLAYOUT_ID" val="slide_9d99194b34fe91b2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68bd312209e9f0e9828104cf9df01e32cf0f66c"/>
  <p:tag name="KSO_WM_NEWLAYOUT_GROUP_ID" val="layout_34"/>
  <p:tag name="KSO_WM_NEWLAYOUT_ID" val="slide_758c0c38998d981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d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9ac903452b35e0bb793972fe9e7c8773b5d5dba"/>
  <p:tag name="KSO_WM_NEWLAYOUT_GROUP_ID" val="layout_34"/>
  <p:tag name="KSO_WM_NEWLAYOUT_ID" val="slide_4ae229a2f1c7f65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d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9ac903452b35e0bb793972fe9e7c8773b5d5dba"/>
  <p:tag name="KSO_WM_NEWLAYOUT_GROUP_ID" val="layout_34"/>
  <p:tag name="KSO_WM_NEWLAYOUT_ID" val="slide_4ae229a2f1c7f65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d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a7e28812b0c649d87d0a34cc8caf7a900d9c1a4"/>
  <p:tag name="KSO_WM_NEWLAYOUT_GROUP_ID" val="layout_6"/>
  <p:tag name="KSO_WM_NEWLAYOUT_ID" val="slide_82e1f1fbf520933b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1"/>
  <p:tag name="KSO_WM_UNIT_TYPE" val="l_h_i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heme/theme1.xml><?xml version="1.0" encoding="utf-8"?>
<a:theme xmlns:a="http://schemas.openxmlformats.org/drawingml/2006/main" name="Office 主题​​">
  <a:themeElements>
    <a:clrScheme name="西南大学专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2974"/>
      </a:accent1>
      <a:accent2>
        <a:srgbClr val="26379A"/>
      </a:accent2>
      <a:accent3>
        <a:srgbClr val="8A97E2"/>
      </a:accent3>
      <a:accent4>
        <a:srgbClr val="AA71E2"/>
      </a:accent4>
      <a:accent5>
        <a:srgbClr val="84C4D7"/>
      </a:accent5>
      <a:accent6>
        <a:srgbClr val="FFE483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1464</Words>
  <Application>Microsoft Office PowerPoint</Application>
  <PresentationFormat>宽屏</PresentationFormat>
  <Paragraphs>255</Paragraphs>
  <Slides>23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等线</vt:lpstr>
      <vt:lpstr>宋体</vt:lpstr>
      <vt:lpstr>Arial</vt:lpstr>
      <vt:lpstr>Arial Black</vt:lpstr>
      <vt:lpstr>Consolas</vt:lpstr>
      <vt:lpstr>Times New Roman</vt:lpstr>
      <vt:lpstr>Office 主题​​</vt:lpstr>
      <vt:lpstr> </vt:lpstr>
      <vt:lpstr>目录</vt:lpstr>
      <vt:lpstr>PowerPoint 演示文稿</vt:lpstr>
      <vt:lpstr>项目背景与目标</vt:lpstr>
      <vt:lpstr>项目背景与目标</vt:lpstr>
      <vt:lpstr>PowerPoint 演示文稿</vt:lpstr>
      <vt:lpstr>系统总体设计</vt:lpstr>
      <vt:lpstr>系统总体设计</vt:lpstr>
      <vt:lpstr>PowerPoint 演示文稿</vt:lpstr>
      <vt:lpstr>核心模块实现详解</vt:lpstr>
      <vt:lpstr>核心模块实现详解</vt:lpstr>
      <vt:lpstr>核心模块实现详解</vt:lpstr>
      <vt:lpstr>核心模块实现详解</vt:lpstr>
      <vt:lpstr>PowerPoint 演示文稿</vt:lpstr>
      <vt:lpstr>系统演示与效果展示</vt:lpstr>
      <vt:lpstr>系统演示与效果展示</vt:lpstr>
      <vt:lpstr>系统演示与效果展示</vt:lpstr>
      <vt:lpstr>核心模块实现详解</vt:lpstr>
      <vt:lpstr>核心模块实现详解</vt:lpstr>
      <vt:lpstr>PowerPoint 演示文稿</vt:lpstr>
      <vt:lpstr>总结与展望</vt:lpstr>
      <vt:lpstr>核心模块实现详解</vt:lpstr>
      <vt:lpstr>恳请批评指正！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潭 李</dc:creator>
  <cp:lastModifiedBy>可 向</cp:lastModifiedBy>
  <cp:revision>911</cp:revision>
  <dcterms:created xsi:type="dcterms:W3CDTF">2019-01-23T02:51:00Z</dcterms:created>
  <dcterms:modified xsi:type="dcterms:W3CDTF">2025-12-18T07:32:53Z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0311EBD015FE4AEE89AB3CB42C41C0CB_13</vt:lpwstr>
  </property>
  <property fmtid="{D5CDD505-2E9C-101B-9397-08002B2CF9AE}" pid="3" name="KSOProductBuildVer">
    <vt:lpwstr>2052-12.1.0.24034</vt:lpwstr>
  </property>
</Properties>
</file>